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06"/>
  </p:notesMasterIdLst>
  <p:sldIdLst>
    <p:sldId id="299" r:id="rId2"/>
    <p:sldId id="256" r:id="rId3"/>
    <p:sldId id="336" r:id="rId4"/>
    <p:sldId id="342" r:id="rId5"/>
    <p:sldId id="275" r:id="rId6"/>
    <p:sldId id="323" r:id="rId7"/>
    <p:sldId id="276" r:id="rId8"/>
    <p:sldId id="314" r:id="rId9"/>
    <p:sldId id="294" r:id="rId10"/>
    <p:sldId id="295" r:id="rId11"/>
    <p:sldId id="315" r:id="rId12"/>
    <p:sldId id="316" r:id="rId13"/>
    <p:sldId id="337" r:id="rId14"/>
    <p:sldId id="317" r:id="rId15"/>
    <p:sldId id="318" r:id="rId16"/>
    <p:sldId id="319" r:id="rId17"/>
    <p:sldId id="320" r:id="rId18"/>
    <p:sldId id="322" r:id="rId19"/>
    <p:sldId id="296" r:id="rId20"/>
    <p:sldId id="297" r:id="rId21"/>
    <p:sldId id="329" r:id="rId22"/>
    <p:sldId id="330" r:id="rId23"/>
    <p:sldId id="338" r:id="rId24"/>
    <p:sldId id="313" r:id="rId25"/>
    <p:sldId id="277" r:id="rId26"/>
    <p:sldId id="298" r:id="rId27"/>
    <p:sldId id="260" r:id="rId28"/>
    <p:sldId id="321" r:id="rId29"/>
    <p:sldId id="261" r:id="rId30"/>
    <p:sldId id="335" r:id="rId31"/>
    <p:sldId id="265" r:id="rId32"/>
    <p:sldId id="327" r:id="rId33"/>
    <p:sldId id="328" r:id="rId34"/>
    <p:sldId id="274" r:id="rId35"/>
    <p:sldId id="270" r:id="rId36"/>
    <p:sldId id="300" r:id="rId37"/>
    <p:sldId id="302" r:id="rId38"/>
    <p:sldId id="332" r:id="rId39"/>
    <p:sldId id="258" r:id="rId40"/>
    <p:sldId id="264" r:id="rId41"/>
    <p:sldId id="312" r:id="rId42"/>
    <p:sldId id="291" r:id="rId43"/>
    <p:sldId id="356" r:id="rId44"/>
    <p:sldId id="305" r:id="rId45"/>
    <p:sldId id="306" r:id="rId46"/>
    <p:sldId id="350" r:id="rId47"/>
    <p:sldId id="343" r:id="rId48"/>
    <p:sldId id="344" r:id="rId49"/>
    <p:sldId id="267" r:id="rId50"/>
    <p:sldId id="349" r:id="rId51"/>
    <p:sldId id="266" r:id="rId52"/>
    <p:sldId id="272" r:id="rId53"/>
    <p:sldId id="325" r:id="rId54"/>
    <p:sldId id="262" r:id="rId55"/>
    <p:sldId id="292" r:id="rId56"/>
    <p:sldId id="357" r:id="rId57"/>
    <p:sldId id="345" r:id="rId58"/>
    <p:sldId id="353" r:id="rId59"/>
    <p:sldId id="355" r:id="rId60"/>
    <p:sldId id="347" r:id="rId61"/>
    <p:sldId id="358" r:id="rId62"/>
    <p:sldId id="290" r:id="rId63"/>
    <p:sldId id="289" r:id="rId64"/>
    <p:sldId id="288" r:id="rId65"/>
    <p:sldId id="287" r:id="rId66"/>
    <p:sldId id="286" r:id="rId67"/>
    <p:sldId id="285" r:id="rId68"/>
    <p:sldId id="359" r:id="rId69"/>
    <p:sldId id="271" r:id="rId70"/>
    <p:sldId id="362" r:id="rId71"/>
    <p:sldId id="269" r:id="rId72"/>
    <p:sldId id="361" r:id="rId73"/>
    <p:sldId id="273" r:id="rId74"/>
    <p:sldId id="293" r:id="rId75"/>
    <p:sldId id="346" r:id="rId76"/>
    <p:sldId id="360" r:id="rId77"/>
    <p:sldId id="301" r:id="rId78"/>
    <p:sldId id="307" r:id="rId79"/>
    <p:sldId id="284" r:id="rId80"/>
    <p:sldId id="308" r:id="rId81"/>
    <p:sldId id="340" r:id="rId82"/>
    <p:sldId id="341" r:id="rId83"/>
    <p:sldId id="311" r:id="rId84"/>
    <p:sldId id="339" r:id="rId85"/>
    <p:sldId id="309" r:id="rId86"/>
    <p:sldId id="310" r:id="rId87"/>
    <p:sldId id="364" r:id="rId88"/>
    <p:sldId id="324" r:id="rId89"/>
    <p:sldId id="363" r:id="rId90"/>
    <p:sldId id="365" r:id="rId91"/>
    <p:sldId id="367" r:id="rId92"/>
    <p:sldId id="282" r:id="rId93"/>
    <p:sldId id="304" r:id="rId94"/>
    <p:sldId id="331" r:id="rId95"/>
    <p:sldId id="348" r:id="rId96"/>
    <p:sldId id="303" r:id="rId97"/>
    <p:sldId id="283" r:id="rId98"/>
    <p:sldId id="333" r:id="rId99"/>
    <p:sldId id="334" r:id="rId100"/>
    <p:sldId id="281" r:id="rId101"/>
    <p:sldId id="259" r:id="rId102"/>
    <p:sldId id="366" r:id="rId103"/>
    <p:sldId id="279" r:id="rId104"/>
    <p:sldId id="278" r:id="rId10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0DB9FFF-CF0A-E96C-38C7-BB173FFCF1D7}" v="8" dt="2018-11-12T21:27:49.210"/>
    <p1510:client id="{B09398A1-6F14-3527-3222-D230A1014400}" v="14" dt="2018-11-12T22:09:25.665"/>
    <p1510:client id="{AA2BD8B5-63D6-0D55-49CC-9E987A0E3364}" v="1" dt="2018-11-13T13:14:25.13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microsoft.com/office/2015/10/relationships/revisionInfo" Target="revisionInfo.xml"/><Relationship Id="rId16" Type="http://schemas.openxmlformats.org/officeDocument/2006/relationships/slide" Target="slides/slide15.xml"/><Relationship Id="rId107" Type="http://schemas.openxmlformats.org/officeDocument/2006/relationships/presProps" Target="presProp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viewProps" Target="view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theme" Target="theme/theme1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enjamin Payne" userId="S::benpayne@umbc.edu::b61ff11c-ba68-49af-b001-f9f234a6aca3" providerId="AD" clId="Web-{5C4786AB-1132-4BC2-9201-D97C90A7E44F}"/>
    <pc:docChg chg="modSld">
      <pc:chgData name="Benjamin Payne" userId="S::benpayne@umbc.edu::b61ff11c-ba68-49af-b001-f9f234a6aca3" providerId="AD" clId="Web-{5C4786AB-1132-4BC2-9201-D97C90A7E44F}" dt="2018-08-22T11:16:58.317" v="9" actId="20577"/>
      <pc:docMkLst>
        <pc:docMk/>
      </pc:docMkLst>
      <pc:sldChg chg="modSp">
        <pc:chgData name="Benjamin Payne" userId="S::benpayne@umbc.edu::b61ff11c-ba68-49af-b001-f9f234a6aca3" providerId="AD" clId="Web-{5C4786AB-1132-4BC2-9201-D97C90A7E44F}" dt="2018-08-22T11:16:58.317" v="8" actId="20577"/>
        <pc:sldMkLst>
          <pc:docMk/>
          <pc:sldMk cId="109857222" sldId="256"/>
        </pc:sldMkLst>
        <pc:spChg chg="mod">
          <ac:chgData name="Benjamin Payne" userId="S::benpayne@umbc.edu::b61ff11c-ba68-49af-b001-f9f234a6aca3" providerId="AD" clId="Web-{5C4786AB-1132-4BC2-9201-D97C90A7E44F}" dt="2018-08-22T11:16:58.317" v="8" actId="20577"/>
          <ac:spMkLst>
            <pc:docMk/>
            <pc:sldMk cId="109857222" sldId="256"/>
            <ac:spMk id="2" creationId="{00000000-0000-0000-0000-000000000000}"/>
          </ac:spMkLst>
        </pc:spChg>
      </pc:sldChg>
    </pc:docChg>
  </pc:docChgLst>
  <pc:docChgLst>
    <pc:chgData name="Benjamin Payne" userId="S::benpayne@umbc.edu::b61ff11c-ba68-49af-b001-f9f234a6aca3" providerId="AD" clId="Web-{76385DA7-BA3D-36E7-C0E2-B1DEAE812DBD}"/>
    <pc:docChg chg="addSld modSld sldOrd">
      <pc:chgData name="Benjamin Payne" userId="S::benpayne@umbc.edu::b61ff11c-ba68-49af-b001-f9f234a6aca3" providerId="AD" clId="Web-{76385DA7-BA3D-36E7-C0E2-B1DEAE812DBD}" dt="2018-11-11T23:21:50.098" v="1240" actId="20577"/>
      <pc:docMkLst>
        <pc:docMk/>
      </pc:docMkLst>
      <pc:sldChg chg="modSp">
        <pc:chgData name="Benjamin Payne" userId="S::benpayne@umbc.edu::b61ff11c-ba68-49af-b001-f9f234a6aca3" providerId="AD" clId="Web-{76385DA7-BA3D-36E7-C0E2-B1DEAE812DBD}" dt="2018-11-11T21:26:04.087" v="3" actId="14100"/>
        <pc:sldMkLst>
          <pc:docMk/>
          <pc:sldMk cId="109857222" sldId="256"/>
        </pc:sldMkLst>
        <pc:spChg chg="mod">
          <ac:chgData name="Benjamin Payne" userId="S::benpayne@umbc.edu::b61ff11c-ba68-49af-b001-f9f234a6aca3" providerId="AD" clId="Web-{76385DA7-BA3D-36E7-C0E2-B1DEAE812DBD}" dt="2018-11-11T21:26:04.087" v="3" actId="14100"/>
          <ac:spMkLst>
            <pc:docMk/>
            <pc:sldMk cId="109857222" sldId="256"/>
            <ac:spMk id="2" creationId="{00000000-0000-0000-0000-000000000000}"/>
          </ac:spMkLst>
        </pc:spChg>
      </pc:sldChg>
      <pc:sldChg chg="addSp delSp modSp">
        <pc:chgData name="Benjamin Payne" userId="S::benpayne@umbc.edu::b61ff11c-ba68-49af-b001-f9f234a6aca3" providerId="AD" clId="Web-{76385DA7-BA3D-36E7-C0E2-B1DEAE812DBD}" dt="2018-11-11T23:02:38.597" v="687" actId="14100"/>
        <pc:sldMkLst>
          <pc:docMk/>
          <pc:sldMk cId="2393758275" sldId="274"/>
        </pc:sldMkLst>
        <pc:spChg chg="del">
          <ac:chgData name="Benjamin Payne" userId="S::benpayne@umbc.edu::b61ff11c-ba68-49af-b001-f9f234a6aca3" providerId="AD" clId="Web-{76385DA7-BA3D-36E7-C0E2-B1DEAE812DBD}" dt="2018-11-11T22:59:41.482" v="625"/>
          <ac:spMkLst>
            <pc:docMk/>
            <pc:sldMk cId="2393758275" sldId="274"/>
            <ac:spMk id="3" creationId="{143DF2FE-09E8-4C6C-BC44-52D69F9BEF7E}"/>
          </ac:spMkLst>
        </pc:spChg>
        <pc:spChg chg="add mod">
          <ac:chgData name="Benjamin Payne" userId="S::benpayne@umbc.edu::b61ff11c-ba68-49af-b001-f9f234a6aca3" providerId="AD" clId="Web-{76385DA7-BA3D-36E7-C0E2-B1DEAE812DBD}" dt="2018-11-11T23:02:38.597" v="687" actId="14100"/>
          <ac:spMkLst>
            <pc:docMk/>
            <pc:sldMk cId="2393758275" sldId="274"/>
            <ac:spMk id="12" creationId="{C5E75B54-266F-4D5F-9AC2-F6F4A6BAE3E5}"/>
          </ac:spMkLst>
        </pc:spChg>
        <pc:picChg chg="add mod ord">
          <ac:chgData name="Benjamin Payne" userId="S::benpayne@umbc.edu::b61ff11c-ba68-49af-b001-f9f234a6aca3" providerId="AD" clId="Web-{76385DA7-BA3D-36E7-C0E2-B1DEAE812DBD}" dt="2018-11-11T23:00:11.686" v="630" actId="1076"/>
          <ac:picMkLst>
            <pc:docMk/>
            <pc:sldMk cId="2393758275" sldId="274"/>
            <ac:picMk id="4" creationId="{8ADC7A72-2D14-4511-BAD3-D16FA2C585F7}"/>
          </ac:picMkLst>
        </pc:picChg>
        <pc:picChg chg="add mod">
          <ac:chgData name="Benjamin Payne" userId="S::benpayne@umbc.edu::b61ff11c-ba68-49af-b001-f9f234a6aca3" providerId="AD" clId="Web-{76385DA7-BA3D-36E7-C0E2-B1DEAE812DBD}" dt="2018-11-11T23:00:56.453" v="637" actId="1076"/>
          <ac:picMkLst>
            <pc:docMk/>
            <pc:sldMk cId="2393758275" sldId="274"/>
            <ac:picMk id="6" creationId="{9BA2858C-5A40-4824-A952-87AEED9DDF6B}"/>
          </ac:picMkLst>
        </pc:picChg>
        <pc:picChg chg="add mod ord">
          <ac:chgData name="Benjamin Payne" userId="S::benpayne@umbc.edu::b61ff11c-ba68-49af-b001-f9f234a6aca3" providerId="AD" clId="Web-{76385DA7-BA3D-36E7-C0E2-B1DEAE812DBD}" dt="2018-11-11T23:00:46.640" v="634"/>
          <ac:picMkLst>
            <pc:docMk/>
            <pc:sldMk cId="2393758275" sldId="274"/>
            <ac:picMk id="8" creationId="{AAE97158-8F08-4BEF-BD27-4661DC0E921C}"/>
          </ac:picMkLst>
        </pc:picChg>
        <pc:picChg chg="add mod">
          <ac:chgData name="Benjamin Payne" userId="S::benpayne@umbc.edu::b61ff11c-ba68-49af-b001-f9f234a6aca3" providerId="AD" clId="Web-{76385DA7-BA3D-36E7-C0E2-B1DEAE812DBD}" dt="2018-11-11T23:01:51.017" v="639" actId="1076"/>
          <ac:picMkLst>
            <pc:docMk/>
            <pc:sldMk cId="2393758275" sldId="274"/>
            <ac:picMk id="10" creationId="{408B88E6-A80A-41C6-9407-03FE8CFDFC31}"/>
          </ac:picMkLst>
        </pc:picChg>
      </pc:sldChg>
      <pc:sldChg chg="modSp">
        <pc:chgData name="Benjamin Payne" userId="S::benpayne@umbc.edu::b61ff11c-ba68-49af-b001-f9f234a6aca3" providerId="AD" clId="Web-{76385DA7-BA3D-36E7-C0E2-B1DEAE812DBD}" dt="2018-11-11T23:13:53.991" v="982" actId="20577"/>
        <pc:sldMkLst>
          <pc:docMk/>
          <pc:sldMk cId="2530258071" sldId="284"/>
        </pc:sldMkLst>
        <pc:spChg chg="mod">
          <ac:chgData name="Benjamin Payne" userId="S::benpayne@umbc.edu::b61ff11c-ba68-49af-b001-f9f234a6aca3" providerId="AD" clId="Web-{76385DA7-BA3D-36E7-C0E2-B1DEAE812DBD}" dt="2018-11-11T23:13:53.991" v="982" actId="20577"/>
          <ac:spMkLst>
            <pc:docMk/>
            <pc:sldMk cId="2530258071" sldId="284"/>
            <ac:spMk id="2" creationId="{32172FC3-43ED-4AEB-BC27-2FDA23BCF485}"/>
          </ac:spMkLst>
        </pc:spChg>
        <pc:spChg chg="mod">
          <ac:chgData name="Benjamin Payne" userId="S::benpayne@umbc.edu::b61ff11c-ba68-49af-b001-f9f234a6aca3" providerId="AD" clId="Web-{76385DA7-BA3D-36E7-C0E2-B1DEAE812DBD}" dt="2018-11-11T23:09:24.186" v="780" actId="20577"/>
          <ac:spMkLst>
            <pc:docMk/>
            <pc:sldMk cId="2530258071" sldId="284"/>
            <ac:spMk id="3" creationId="{002AE609-05B0-4CCA-8588-7DD2A494CDFB}"/>
          </ac:spMkLst>
        </pc:spChg>
      </pc:sldChg>
      <pc:sldChg chg="addSp delSp modSp new">
        <pc:chgData name="Benjamin Payne" userId="S::benpayne@umbc.edu::b61ff11c-ba68-49af-b001-f9f234a6aca3" providerId="AD" clId="Web-{76385DA7-BA3D-36E7-C0E2-B1DEAE812DBD}" dt="2018-11-11T21:31:18.191" v="63" actId="1076"/>
        <pc:sldMkLst>
          <pc:docMk/>
          <pc:sldMk cId="470262977" sldId="294"/>
        </pc:sldMkLst>
        <pc:spChg chg="mod">
          <ac:chgData name="Benjamin Payne" userId="S::benpayne@umbc.edu::b61ff11c-ba68-49af-b001-f9f234a6aca3" providerId="AD" clId="Web-{76385DA7-BA3D-36E7-C0E2-B1DEAE812DBD}" dt="2018-11-11T21:29:22.719" v="9" actId="20577"/>
          <ac:spMkLst>
            <pc:docMk/>
            <pc:sldMk cId="470262977" sldId="294"/>
            <ac:spMk id="2" creationId="{B15190FD-A2F2-477B-B60E-42896BFBFF54}"/>
          </ac:spMkLst>
        </pc:spChg>
        <pc:spChg chg="del">
          <ac:chgData name="Benjamin Payne" userId="S::benpayne@umbc.edu::b61ff11c-ba68-49af-b001-f9f234a6aca3" providerId="AD" clId="Web-{76385DA7-BA3D-36E7-C0E2-B1DEAE812DBD}" dt="2018-11-11T21:29:23.359" v="11"/>
          <ac:spMkLst>
            <pc:docMk/>
            <pc:sldMk cId="470262977" sldId="294"/>
            <ac:spMk id="3" creationId="{A1FA0CAE-74CB-4503-8256-1186F1AF7D87}"/>
          </ac:spMkLst>
        </pc:spChg>
        <pc:spChg chg="add mod">
          <ac:chgData name="Benjamin Payne" userId="S::benpayne@umbc.edu::b61ff11c-ba68-49af-b001-f9f234a6aca3" providerId="AD" clId="Web-{76385DA7-BA3D-36E7-C0E2-B1DEAE812DBD}" dt="2018-11-11T21:31:18.191" v="63" actId="1076"/>
          <ac:spMkLst>
            <pc:docMk/>
            <pc:sldMk cId="470262977" sldId="294"/>
            <ac:spMk id="6" creationId="{451AECBB-E0A9-4B8D-8F62-68900921BF7F}"/>
          </ac:spMkLst>
        </pc:spChg>
        <pc:picChg chg="add mod ord">
          <ac:chgData name="Benjamin Payne" userId="S::benpayne@umbc.edu::b61ff11c-ba68-49af-b001-f9f234a6aca3" providerId="AD" clId="Web-{76385DA7-BA3D-36E7-C0E2-B1DEAE812DBD}" dt="2018-11-11T21:29:30.094" v="13" actId="1076"/>
          <ac:picMkLst>
            <pc:docMk/>
            <pc:sldMk cId="470262977" sldId="294"/>
            <ac:picMk id="4" creationId="{FE16641B-6FC6-4A1B-A16D-A6EA51C759F1}"/>
          </ac:picMkLst>
        </pc:picChg>
      </pc:sldChg>
      <pc:sldChg chg="modSp new">
        <pc:chgData name="Benjamin Payne" userId="S::benpayne@umbc.edu::b61ff11c-ba68-49af-b001-f9f234a6aca3" providerId="AD" clId="Web-{76385DA7-BA3D-36E7-C0E2-B1DEAE812DBD}" dt="2018-11-11T21:35:32.200" v="250" actId="20577"/>
        <pc:sldMkLst>
          <pc:docMk/>
          <pc:sldMk cId="2461576444" sldId="295"/>
        </pc:sldMkLst>
        <pc:spChg chg="mod">
          <ac:chgData name="Benjamin Payne" userId="S::benpayne@umbc.edu::b61ff11c-ba68-49af-b001-f9f234a6aca3" providerId="AD" clId="Web-{76385DA7-BA3D-36E7-C0E2-B1DEAE812DBD}" dt="2018-11-11T21:35:32.200" v="250" actId="20577"/>
          <ac:spMkLst>
            <pc:docMk/>
            <pc:sldMk cId="2461576444" sldId="295"/>
            <ac:spMk id="2" creationId="{7F43026B-CED3-4479-98ED-1F80C9AECD1E}"/>
          </ac:spMkLst>
        </pc:spChg>
        <pc:spChg chg="mod">
          <ac:chgData name="Benjamin Payne" userId="S::benpayne@umbc.edu::b61ff11c-ba68-49af-b001-f9f234a6aca3" providerId="AD" clId="Web-{76385DA7-BA3D-36E7-C0E2-B1DEAE812DBD}" dt="2018-11-11T21:34:57.870" v="237" actId="20577"/>
          <ac:spMkLst>
            <pc:docMk/>
            <pc:sldMk cId="2461576444" sldId="295"/>
            <ac:spMk id="3" creationId="{3E3CE566-72D9-4168-B0DB-90BD4D2EB65D}"/>
          </ac:spMkLst>
        </pc:spChg>
      </pc:sldChg>
      <pc:sldChg chg="modSp new">
        <pc:chgData name="Benjamin Payne" userId="S::benpayne@umbc.edu::b61ff11c-ba68-49af-b001-f9f234a6aca3" providerId="AD" clId="Web-{76385DA7-BA3D-36E7-C0E2-B1DEAE812DBD}" dt="2018-11-11T22:48:46.370" v="490" actId="20577"/>
        <pc:sldMkLst>
          <pc:docMk/>
          <pc:sldMk cId="3836994769" sldId="296"/>
        </pc:sldMkLst>
        <pc:spChg chg="mod">
          <ac:chgData name="Benjamin Payne" userId="S::benpayne@umbc.edu::b61ff11c-ba68-49af-b001-f9f234a6aca3" providerId="AD" clId="Web-{76385DA7-BA3D-36E7-C0E2-B1DEAE812DBD}" dt="2018-11-11T21:36:13.404" v="279" actId="20577"/>
          <ac:spMkLst>
            <pc:docMk/>
            <pc:sldMk cId="3836994769" sldId="296"/>
            <ac:spMk id="2" creationId="{4A64053B-0626-4E05-AC3D-D610697AD85E}"/>
          </ac:spMkLst>
        </pc:spChg>
        <pc:spChg chg="mod">
          <ac:chgData name="Benjamin Payne" userId="S::benpayne@umbc.edu::b61ff11c-ba68-49af-b001-f9f234a6aca3" providerId="AD" clId="Web-{76385DA7-BA3D-36E7-C0E2-B1DEAE812DBD}" dt="2018-11-11T22:48:46.370" v="490" actId="20577"/>
          <ac:spMkLst>
            <pc:docMk/>
            <pc:sldMk cId="3836994769" sldId="296"/>
            <ac:spMk id="3" creationId="{19A2A7B5-E14B-412B-B983-77C11D978936}"/>
          </ac:spMkLst>
        </pc:spChg>
      </pc:sldChg>
      <pc:sldChg chg="modSp add replId">
        <pc:chgData name="Benjamin Payne" userId="S::benpayne@umbc.edu::b61ff11c-ba68-49af-b001-f9f234a6aca3" providerId="AD" clId="Web-{76385DA7-BA3D-36E7-C0E2-B1DEAE812DBD}" dt="2018-11-11T22:50:12.513" v="622" actId="20577"/>
        <pc:sldMkLst>
          <pc:docMk/>
          <pc:sldMk cId="1896682929" sldId="297"/>
        </pc:sldMkLst>
        <pc:spChg chg="mod">
          <ac:chgData name="Benjamin Payne" userId="S::benpayne@umbc.edu::b61ff11c-ba68-49af-b001-f9f234a6aca3" providerId="AD" clId="Web-{76385DA7-BA3D-36E7-C0E2-B1DEAE812DBD}" dt="2018-11-11T22:48:57.949" v="497" actId="20577"/>
          <ac:spMkLst>
            <pc:docMk/>
            <pc:sldMk cId="1896682929" sldId="297"/>
            <ac:spMk id="2" creationId="{4A64053B-0626-4E05-AC3D-D610697AD85E}"/>
          </ac:spMkLst>
        </pc:spChg>
        <pc:spChg chg="mod">
          <ac:chgData name="Benjamin Payne" userId="S::benpayne@umbc.edu::b61ff11c-ba68-49af-b001-f9f234a6aca3" providerId="AD" clId="Web-{76385DA7-BA3D-36E7-C0E2-B1DEAE812DBD}" dt="2018-11-11T22:50:12.513" v="622" actId="20577"/>
          <ac:spMkLst>
            <pc:docMk/>
            <pc:sldMk cId="1896682929" sldId="297"/>
            <ac:spMk id="3" creationId="{19A2A7B5-E14B-412B-B983-77C11D978936}"/>
          </ac:spMkLst>
        </pc:spChg>
      </pc:sldChg>
      <pc:sldChg chg="modSp new ord">
        <pc:chgData name="Benjamin Payne" userId="S::benpayne@umbc.edu::b61ff11c-ba68-49af-b001-f9f234a6aca3" providerId="AD" clId="Web-{76385DA7-BA3D-36E7-C0E2-B1DEAE812DBD}" dt="2018-11-11T23:05:01.335" v="765" actId="20577"/>
        <pc:sldMkLst>
          <pc:docMk/>
          <pc:sldMk cId="2582706158" sldId="298"/>
        </pc:sldMkLst>
        <pc:spChg chg="mod">
          <ac:chgData name="Benjamin Payne" userId="S::benpayne@umbc.edu::b61ff11c-ba68-49af-b001-f9f234a6aca3" providerId="AD" clId="Web-{76385DA7-BA3D-36E7-C0E2-B1DEAE812DBD}" dt="2018-11-11T23:04:10.755" v="704" actId="20577"/>
          <ac:spMkLst>
            <pc:docMk/>
            <pc:sldMk cId="2582706158" sldId="298"/>
            <ac:spMk id="2" creationId="{391DD762-FACD-4E6F-8895-6CB86F34C599}"/>
          </ac:spMkLst>
        </pc:spChg>
        <pc:spChg chg="mod">
          <ac:chgData name="Benjamin Payne" userId="S::benpayne@umbc.edu::b61ff11c-ba68-49af-b001-f9f234a6aca3" providerId="AD" clId="Web-{76385DA7-BA3D-36E7-C0E2-B1DEAE812DBD}" dt="2018-11-11T23:05:01.335" v="765" actId="20577"/>
          <ac:spMkLst>
            <pc:docMk/>
            <pc:sldMk cId="2582706158" sldId="298"/>
            <ac:spMk id="3" creationId="{EA0DCE43-7C67-46C6-B2FF-F8ECD8C1CAB0}"/>
          </ac:spMkLst>
        </pc:spChg>
      </pc:sldChg>
      <pc:sldChg chg="modSp new ord">
        <pc:chgData name="Benjamin Payne" userId="S::benpayne@umbc.edu::b61ff11c-ba68-49af-b001-f9f234a6aca3" providerId="AD" clId="Web-{76385DA7-BA3D-36E7-C0E2-B1DEAE812DBD}" dt="2018-11-11T23:21:15.362" v="1238" actId="20577"/>
        <pc:sldMkLst>
          <pc:docMk/>
          <pc:sldMk cId="1041391723" sldId="299"/>
        </pc:sldMkLst>
        <pc:spChg chg="mod">
          <ac:chgData name="Benjamin Payne" userId="S::benpayne@umbc.edu::b61ff11c-ba68-49af-b001-f9f234a6aca3" providerId="AD" clId="Web-{76385DA7-BA3D-36E7-C0E2-B1DEAE812DBD}" dt="2018-11-11T23:08:08.965" v="770" actId="20577"/>
          <ac:spMkLst>
            <pc:docMk/>
            <pc:sldMk cId="1041391723" sldId="299"/>
            <ac:spMk id="2" creationId="{FDEF5C9F-826D-4E25-994A-793B6C3260ED}"/>
          </ac:spMkLst>
        </pc:spChg>
        <pc:spChg chg="mod">
          <ac:chgData name="Benjamin Payne" userId="S::benpayne@umbc.edu::b61ff11c-ba68-49af-b001-f9f234a6aca3" providerId="AD" clId="Web-{76385DA7-BA3D-36E7-C0E2-B1DEAE812DBD}" dt="2018-11-11T23:21:15.362" v="1238" actId="20577"/>
          <ac:spMkLst>
            <pc:docMk/>
            <pc:sldMk cId="1041391723" sldId="299"/>
            <ac:spMk id="3" creationId="{B4D0611B-4128-49D4-B1B0-DA667394C05F}"/>
          </ac:spMkLst>
        </pc:spChg>
      </pc:sldChg>
      <pc:sldChg chg="modSp new">
        <pc:chgData name="Benjamin Payne" userId="S::benpayne@umbc.edu::b61ff11c-ba68-49af-b001-f9f234a6aca3" providerId="AD" clId="Web-{76385DA7-BA3D-36E7-C0E2-B1DEAE812DBD}" dt="2018-11-11T23:20:25.158" v="1235" actId="20577"/>
        <pc:sldMkLst>
          <pc:docMk/>
          <pc:sldMk cId="2110813522" sldId="300"/>
        </pc:sldMkLst>
        <pc:spChg chg="mod">
          <ac:chgData name="Benjamin Payne" userId="S::benpayne@umbc.edu::b61ff11c-ba68-49af-b001-f9f234a6aca3" providerId="AD" clId="Web-{76385DA7-BA3D-36E7-C0E2-B1DEAE812DBD}" dt="2018-11-11T23:15:40.150" v="1131" actId="20577"/>
          <ac:spMkLst>
            <pc:docMk/>
            <pc:sldMk cId="2110813522" sldId="300"/>
            <ac:spMk id="2" creationId="{6C0F9239-5925-4679-9254-AB6DACA8D5D5}"/>
          </ac:spMkLst>
        </pc:spChg>
        <pc:spChg chg="mod">
          <ac:chgData name="Benjamin Payne" userId="S::benpayne@umbc.edu::b61ff11c-ba68-49af-b001-f9f234a6aca3" providerId="AD" clId="Web-{76385DA7-BA3D-36E7-C0E2-B1DEAE812DBD}" dt="2018-11-11T23:20:25.158" v="1235" actId="20577"/>
          <ac:spMkLst>
            <pc:docMk/>
            <pc:sldMk cId="2110813522" sldId="300"/>
            <ac:spMk id="3" creationId="{FB3B4C7E-5E14-4231-811F-65EE293DB30F}"/>
          </ac:spMkLst>
        </pc:spChg>
      </pc:sldChg>
      <pc:sldChg chg="modSp new ord">
        <pc:chgData name="Benjamin Payne" userId="S::benpayne@umbc.edu::b61ff11c-ba68-49af-b001-f9f234a6aca3" providerId="AD" clId="Web-{76385DA7-BA3D-36E7-C0E2-B1DEAE812DBD}" dt="2018-11-11T23:15:25.524" v="1126" actId="20577"/>
        <pc:sldMkLst>
          <pc:docMk/>
          <pc:sldMk cId="4178984473" sldId="301"/>
        </pc:sldMkLst>
        <pc:spChg chg="mod">
          <ac:chgData name="Benjamin Payne" userId="S::benpayne@umbc.edu::b61ff11c-ba68-49af-b001-f9f234a6aca3" providerId="AD" clId="Web-{76385DA7-BA3D-36E7-C0E2-B1DEAE812DBD}" dt="2018-11-11T23:14:13.897" v="1007" actId="20577"/>
          <ac:spMkLst>
            <pc:docMk/>
            <pc:sldMk cId="4178984473" sldId="301"/>
            <ac:spMk id="2" creationId="{F50021FC-B14B-4ED3-A04B-30391FFE914B}"/>
          </ac:spMkLst>
        </pc:spChg>
        <pc:spChg chg="mod">
          <ac:chgData name="Benjamin Payne" userId="S::benpayne@umbc.edu::b61ff11c-ba68-49af-b001-f9f234a6aca3" providerId="AD" clId="Web-{76385DA7-BA3D-36E7-C0E2-B1DEAE812DBD}" dt="2018-11-11T23:15:25.524" v="1126" actId="20577"/>
          <ac:spMkLst>
            <pc:docMk/>
            <pc:sldMk cId="4178984473" sldId="301"/>
            <ac:spMk id="3" creationId="{72888EA5-57F0-4756-913A-3BC356772336}"/>
          </ac:spMkLst>
        </pc:spChg>
      </pc:sldChg>
      <pc:sldChg chg="modSp new">
        <pc:chgData name="Benjamin Payne" userId="S::benpayne@umbc.edu::b61ff11c-ba68-49af-b001-f9f234a6aca3" providerId="AD" clId="Web-{76385DA7-BA3D-36E7-C0E2-B1DEAE812DBD}" dt="2018-11-11T23:15:50.088" v="1138" actId="20577"/>
        <pc:sldMkLst>
          <pc:docMk/>
          <pc:sldMk cId="260202425" sldId="302"/>
        </pc:sldMkLst>
        <pc:spChg chg="mod">
          <ac:chgData name="Benjamin Payne" userId="S::benpayne@umbc.edu::b61ff11c-ba68-49af-b001-f9f234a6aca3" providerId="AD" clId="Web-{76385DA7-BA3D-36E7-C0E2-B1DEAE812DBD}" dt="2018-11-11T23:15:48.213" v="1135" actId="20577"/>
          <ac:spMkLst>
            <pc:docMk/>
            <pc:sldMk cId="260202425" sldId="302"/>
            <ac:spMk id="2" creationId="{FEDE4065-1A66-4A7F-8AA5-C97FA6B5FBC6}"/>
          </ac:spMkLst>
        </pc:spChg>
        <pc:spChg chg="mod">
          <ac:chgData name="Benjamin Payne" userId="S::benpayne@umbc.edu::b61ff11c-ba68-49af-b001-f9f234a6aca3" providerId="AD" clId="Web-{76385DA7-BA3D-36E7-C0E2-B1DEAE812DBD}" dt="2018-11-11T23:15:50.088" v="1138" actId="20577"/>
          <ac:spMkLst>
            <pc:docMk/>
            <pc:sldMk cId="260202425" sldId="302"/>
            <ac:spMk id="3" creationId="{4A6B22B9-3C45-4EBE-8C2B-1D4116205F58}"/>
          </ac:spMkLst>
        </pc:spChg>
      </pc:sldChg>
    </pc:docChg>
  </pc:docChgLst>
  <pc:docChgLst>
    <pc:chgData name="Benjamin Payne" userId="S::benpayne@umbc.edu::b61ff11c-ba68-49af-b001-f9f234a6aca3" providerId="AD" clId="Web-{5B7ACF37-0725-8A4A-3F1C-88CA8C93F817}"/>
    <pc:docChg chg="modSld">
      <pc:chgData name="Benjamin Payne" userId="S::benpayne@umbc.edu::b61ff11c-ba68-49af-b001-f9f234a6aca3" providerId="AD" clId="Web-{5B7ACF37-0725-8A4A-3F1C-88CA8C93F817}" dt="2018-11-11T04:48:46.689" v="2" actId="20577"/>
      <pc:docMkLst>
        <pc:docMk/>
      </pc:docMkLst>
      <pc:sldChg chg="modSp">
        <pc:chgData name="Benjamin Payne" userId="S::benpayne@umbc.edu::b61ff11c-ba68-49af-b001-f9f234a6aca3" providerId="AD" clId="Web-{5B7ACF37-0725-8A4A-3F1C-88CA8C93F817}" dt="2018-11-11T04:48:44.861" v="0" actId="20577"/>
        <pc:sldMkLst>
          <pc:docMk/>
          <pc:sldMk cId="2530258071" sldId="284"/>
        </pc:sldMkLst>
        <pc:spChg chg="mod">
          <ac:chgData name="Benjamin Payne" userId="S::benpayne@umbc.edu::b61ff11c-ba68-49af-b001-f9f234a6aca3" providerId="AD" clId="Web-{5B7ACF37-0725-8A4A-3F1C-88CA8C93F817}" dt="2018-11-11T04:48:44.861" v="0" actId="20577"/>
          <ac:spMkLst>
            <pc:docMk/>
            <pc:sldMk cId="2530258071" sldId="284"/>
            <ac:spMk id="3" creationId="{002AE609-05B0-4CCA-8588-7DD2A494CDFB}"/>
          </ac:spMkLst>
        </pc:spChg>
      </pc:sldChg>
    </pc:docChg>
  </pc:docChgLst>
  <pc:docChgLst>
    <pc:chgData name="Benjamin Payne" userId="S::benpayne@umbc.edu::b61ff11c-ba68-49af-b001-f9f234a6aca3" providerId="AD" clId="Web-{B09398A1-6F14-3527-3222-D230A1014400}"/>
    <pc:docChg chg="modSld">
      <pc:chgData name="Benjamin Payne" userId="S::benpayne@umbc.edu::b61ff11c-ba68-49af-b001-f9f234a6aca3" providerId="AD" clId="Web-{B09398A1-6F14-3527-3222-D230A1014400}" dt="2018-11-12T22:23:55.817" v="346" actId="14100"/>
      <pc:docMkLst>
        <pc:docMk/>
      </pc:docMkLst>
      <pc:sldChg chg="addSp delSp modSp mod modClrScheme chgLayout">
        <pc:chgData name="Benjamin Payne" userId="S::benpayne@umbc.edu::b61ff11c-ba68-49af-b001-f9f234a6aca3" providerId="AD" clId="Web-{B09398A1-6F14-3527-3222-D230A1014400}" dt="2018-11-12T22:23:55.817" v="346" actId="14100"/>
        <pc:sldMkLst>
          <pc:docMk/>
          <pc:sldMk cId="1876881508" sldId="262"/>
        </pc:sldMkLst>
        <pc:spChg chg="mod ord">
          <ac:chgData name="Benjamin Payne" userId="S::benpayne@umbc.edu::b61ff11c-ba68-49af-b001-f9f234a6aca3" providerId="AD" clId="Web-{B09398A1-6F14-3527-3222-D230A1014400}" dt="2018-11-12T22:10:51.479" v="33"/>
          <ac:spMkLst>
            <pc:docMk/>
            <pc:sldMk cId="1876881508" sldId="262"/>
            <ac:spMk id="2" creationId="{B6380D74-E4D2-4BEB-A180-65231926B6FF}"/>
          </ac:spMkLst>
        </pc:spChg>
        <pc:spChg chg="del">
          <ac:chgData name="Benjamin Payne" userId="S::benpayne@umbc.edu::b61ff11c-ba68-49af-b001-f9f234a6aca3" providerId="AD" clId="Web-{B09398A1-6F14-3527-3222-D230A1014400}" dt="2018-11-12T22:10:51.479" v="33"/>
          <ac:spMkLst>
            <pc:docMk/>
            <pc:sldMk cId="1876881508" sldId="262"/>
            <ac:spMk id="3" creationId="{A7261732-EFE8-431B-82E6-94053943FBDB}"/>
          </ac:spMkLst>
        </pc:spChg>
        <pc:spChg chg="add del mod">
          <ac:chgData name="Benjamin Payne" userId="S::benpayne@umbc.edu::b61ff11c-ba68-49af-b001-f9f234a6aca3" providerId="AD" clId="Web-{B09398A1-6F14-3527-3222-D230A1014400}" dt="2018-11-12T22:11:11.932" v="90"/>
          <ac:spMkLst>
            <pc:docMk/>
            <pc:sldMk cId="1876881508" sldId="262"/>
            <ac:spMk id="5" creationId="{00E66150-B5D0-414E-A851-DBAB15F8EE0D}"/>
          </ac:spMkLst>
        </pc:spChg>
        <pc:spChg chg="add del mod">
          <ac:chgData name="Benjamin Payne" userId="S::benpayne@umbc.edu::b61ff11c-ba68-49af-b001-f9f234a6aca3" providerId="AD" clId="Web-{B09398A1-6F14-3527-3222-D230A1014400}" dt="2018-11-12T22:11:11.932" v="89"/>
          <ac:spMkLst>
            <pc:docMk/>
            <pc:sldMk cId="1876881508" sldId="262"/>
            <ac:spMk id="7" creationId="{C3943D6B-6AEA-45B4-BD3C-8C6EFDF33874}"/>
          </ac:spMkLst>
        </pc:spChg>
        <pc:spChg chg="add del mod">
          <ac:chgData name="Benjamin Payne" userId="S::benpayne@umbc.edu::b61ff11c-ba68-49af-b001-f9f234a6aca3" providerId="AD" clId="Web-{B09398A1-6F14-3527-3222-D230A1014400}" dt="2018-11-12T22:11:11.932" v="88"/>
          <ac:spMkLst>
            <pc:docMk/>
            <pc:sldMk cId="1876881508" sldId="262"/>
            <ac:spMk id="9" creationId="{7892AEC4-C792-49A8-977E-4DCE23D0C947}"/>
          </ac:spMkLst>
        </pc:spChg>
        <pc:spChg chg="add del mod">
          <ac:chgData name="Benjamin Payne" userId="S::benpayne@umbc.edu::b61ff11c-ba68-49af-b001-f9f234a6aca3" providerId="AD" clId="Web-{B09398A1-6F14-3527-3222-D230A1014400}" dt="2018-11-12T22:11:11.932" v="87"/>
          <ac:spMkLst>
            <pc:docMk/>
            <pc:sldMk cId="1876881508" sldId="262"/>
            <ac:spMk id="11" creationId="{EC0E6C71-BBEE-40B6-B636-01E95F890C34}"/>
          </ac:spMkLst>
        </pc:spChg>
        <pc:spChg chg="add del mod">
          <ac:chgData name="Benjamin Payne" userId="S::benpayne@umbc.edu::b61ff11c-ba68-49af-b001-f9f234a6aca3" providerId="AD" clId="Web-{B09398A1-6F14-3527-3222-D230A1014400}" dt="2018-11-12T22:11:11.932" v="86"/>
          <ac:spMkLst>
            <pc:docMk/>
            <pc:sldMk cId="1876881508" sldId="262"/>
            <ac:spMk id="13" creationId="{D5D42E7C-CDF5-42D6-9291-5295D78E7908}"/>
          </ac:spMkLst>
        </pc:spChg>
        <pc:spChg chg="add del mod">
          <ac:chgData name="Benjamin Payne" userId="S::benpayne@umbc.edu::b61ff11c-ba68-49af-b001-f9f234a6aca3" providerId="AD" clId="Web-{B09398A1-6F14-3527-3222-D230A1014400}" dt="2018-11-12T22:11:11.932" v="85"/>
          <ac:spMkLst>
            <pc:docMk/>
            <pc:sldMk cId="1876881508" sldId="262"/>
            <ac:spMk id="15" creationId="{382BFB2E-83D7-4F1F-BC91-5A77CA422B6B}"/>
          </ac:spMkLst>
        </pc:spChg>
        <pc:spChg chg="add del mod">
          <ac:chgData name="Benjamin Payne" userId="S::benpayne@umbc.edu::b61ff11c-ba68-49af-b001-f9f234a6aca3" providerId="AD" clId="Web-{B09398A1-6F14-3527-3222-D230A1014400}" dt="2018-11-12T22:11:11.932" v="84"/>
          <ac:spMkLst>
            <pc:docMk/>
            <pc:sldMk cId="1876881508" sldId="262"/>
            <ac:spMk id="17" creationId="{CB82A3B9-F9E6-469C-9BD4-EB1176F859BA}"/>
          </ac:spMkLst>
        </pc:spChg>
        <pc:spChg chg="add del mod">
          <ac:chgData name="Benjamin Payne" userId="S::benpayne@umbc.edu::b61ff11c-ba68-49af-b001-f9f234a6aca3" providerId="AD" clId="Web-{B09398A1-6F14-3527-3222-D230A1014400}" dt="2018-11-12T22:11:11.932" v="83"/>
          <ac:spMkLst>
            <pc:docMk/>
            <pc:sldMk cId="1876881508" sldId="262"/>
            <ac:spMk id="19" creationId="{BB0C7CC7-3F9E-4A0C-A3DB-FBC8483A668B}"/>
          </ac:spMkLst>
        </pc:spChg>
        <pc:spChg chg="add del mod">
          <ac:chgData name="Benjamin Payne" userId="S::benpayne@umbc.edu::b61ff11c-ba68-49af-b001-f9f234a6aca3" providerId="AD" clId="Web-{B09398A1-6F14-3527-3222-D230A1014400}" dt="2018-11-12T22:11:11.932" v="82"/>
          <ac:spMkLst>
            <pc:docMk/>
            <pc:sldMk cId="1876881508" sldId="262"/>
            <ac:spMk id="21" creationId="{E0E95333-E6A2-4732-9995-FF94EE5FBBED}"/>
          </ac:spMkLst>
        </pc:spChg>
        <pc:spChg chg="add del mod">
          <ac:chgData name="Benjamin Payne" userId="S::benpayne@umbc.edu::b61ff11c-ba68-49af-b001-f9f234a6aca3" providerId="AD" clId="Web-{B09398A1-6F14-3527-3222-D230A1014400}" dt="2018-11-12T22:11:11.932" v="81"/>
          <ac:spMkLst>
            <pc:docMk/>
            <pc:sldMk cId="1876881508" sldId="262"/>
            <ac:spMk id="23" creationId="{6122906B-8248-48CA-83A9-44865D657C26}"/>
          </ac:spMkLst>
        </pc:spChg>
        <pc:spChg chg="add del mod">
          <ac:chgData name="Benjamin Payne" userId="S::benpayne@umbc.edu::b61ff11c-ba68-49af-b001-f9f234a6aca3" providerId="AD" clId="Web-{B09398A1-6F14-3527-3222-D230A1014400}" dt="2018-11-12T22:11:11.932" v="80"/>
          <ac:spMkLst>
            <pc:docMk/>
            <pc:sldMk cId="1876881508" sldId="262"/>
            <ac:spMk id="25" creationId="{58EB7569-41E1-4495-90EB-1E6D020F1C56}"/>
          </ac:spMkLst>
        </pc:spChg>
        <pc:spChg chg="add mod">
          <ac:chgData name="Benjamin Payne" userId="S::benpayne@umbc.edu::b61ff11c-ba68-49af-b001-f9f234a6aca3" providerId="AD" clId="Web-{B09398A1-6F14-3527-3222-D230A1014400}" dt="2018-11-12T22:16:22.373" v="166" actId="1076"/>
          <ac:spMkLst>
            <pc:docMk/>
            <pc:sldMk cId="1876881508" sldId="262"/>
            <ac:spMk id="43" creationId="{3826EE4B-D60A-4F1A-93BD-CAA02FE0809D}"/>
          </ac:spMkLst>
        </pc:spChg>
        <pc:spChg chg="add mod">
          <ac:chgData name="Benjamin Payne" userId="S::benpayne@umbc.edu::b61ff11c-ba68-49af-b001-f9f234a6aca3" providerId="AD" clId="Web-{B09398A1-6F14-3527-3222-D230A1014400}" dt="2018-11-12T22:16:22.389" v="167" actId="1076"/>
          <ac:spMkLst>
            <pc:docMk/>
            <pc:sldMk cId="1876881508" sldId="262"/>
            <ac:spMk id="45" creationId="{5F19F8DD-8A0B-4D2B-BFD6-3583258FB386}"/>
          </ac:spMkLst>
        </pc:spChg>
        <pc:spChg chg="add mod">
          <ac:chgData name="Benjamin Payne" userId="S::benpayne@umbc.edu::b61ff11c-ba68-49af-b001-f9f234a6aca3" providerId="AD" clId="Web-{B09398A1-6F14-3527-3222-D230A1014400}" dt="2018-11-12T22:16:22.405" v="168" actId="1076"/>
          <ac:spMkLst>
            <pc:docMk/>
            <pc:sldMk cId="1876881508" sldId="262"/>
            <ac:spMk id="47" creationId="{215072D1-8103-4C6A-AA83-2CB67EB7D579}"/>
          </ac:spMkLst>
        </pc:spChg>
        <pc:spChg chg="add mod">
          <ac:chgData name="Benjamin Payne" userId="S::benpayne@umbc.edu::b61ff11c-ba68-49af-b001-f9f234a6aca3" providerId="AD" clId="Web-{B09398A1-6F14-3527-3222-D230A1014400}" dt="2018-11-12T22:16:22.420" v="169" actId="1076"/>
          <ac:spMkLst>
            <pc:docMk/>
            <pc:sldMk cId="1876881508" sldId="262"/>
            <ac:spMk id="49" creationId="{AEA5A189-FC62-4ABF-8802-80CDEC3CDB45}"/>
          </ac:spMkLst>
        </pc:spChg>
        <pc:spChg chg="add mod">
          <ac:chgData name="Benjamin Payne" userId="S::benpayne@umbc.edu::b61ff11c-ba68-49af-b001-f9f234a6aca3" providerId="AD" clId="Web-{B09398A1-6F14-3527-3222-D230A1014400}" dt="2018-11-12T22:16:22.438" v="170" actId="1076"/>
          <ac:spMkLst>
            <pc:docMk/>
            <pc:sldMk cId="1876881508" sldId="262"/>
            <ac:spMk id="51" creationId="{DFC3C9B8-705B-48EC-A279-BC1A5112AC00}"/>
          </ac:spMkLst>
        </pc:spChg>
        <pc:spChg chg="add mod">
          <ac:chgData name="Benjamin Payne" userId="S::benpayne@umbc.edu::b61ff11c-ba68-49af-b001-f9f234a6aca3" providerId="AD" clId="Web-{B09398A1-6F14-3527-3222-D230A1014400}" dt="2018-11-12T22:16:22.452" v="171" actId="1076"/>
          <ac:spMkLst>
            <pc:docMk/>
            <pc:sldMk cId="1876881508" sldId="262"/>
            <ac:spMk id="53" creationId="{1DAFA89B-8134-415C-9D44-FEBBB9316392}"/>
          </ac:spMkLst>
        </pc:spChg>
        <pc:spChg chg="add mod">
          <ac:chgData name="Benjamin Payne" userId="S::benpayne@umbc.edu::b61ff11c-ba68-49af-b001-f9f234a6aca3" providerId="AD" clId="Web-{B09398A1-6F14-3527-3222-D230A1014400}" dt="2018-11-12T22:16:22.467" v="172" actId="1076"/>
          <ac:spMkLst>
            <pc:docMk/>
            <pc:sldMk cId="1876881508" sldId="262"/>
            <ac:spMk id="55" creationId="{457EA985-675F-4302-BEA0-4803579BBDCB}"/>
          </ac:spMkLst>
        </pc:spChg>
        <pc:spChg chg="add mod">
          <ac:chgData name="Benjamin Payne" userId="S::benpayne@umbc.edu::b61ff11c-ba68-49af-b001-f9f234a6aca3" providerId="AD" clId="Web-{B09398A1-6F14-3527-3222-D230A1014400}" dt="2018-11-12T22:16:22.483" v="173" actId="1076"/>
          <ac:spMkLst>
            <pc:docMk/>
            <pc:sldMk cId="1876881508" sldId="262"/>
            <ac:spMk id="57" creationId="{BDA0F7A6-817D-41ED-9547-94C572E44F9D}"/>
          </ac:spMkLst>
        </pc:spChg>
        <pc:spChg chg="add mod">
          <ac:chgData name="Benjamin Payne" userId="S::benpayne@umbc.edu::b61ff11c-ba68-49af-b001-f9f234a6aca3" providerId="AD" clId="Web-{B09398A1-6F14-3527-3222-D230A1014400}" dt="2018-11-12T22:16:22.483" v="174" actId="1076"/>
          <ac:spMkLst>
            <pc:docMk/>
            <pc:sldMk cId="1876881508" sldId="262"/>
            <ac:spMk id="59" creationId="{0FD2D04F-1489-41C3-A8A9-A01DD665F0A4}"/>
          </ac:spMkLst>
        </pc:spChg>
        <pc:spChg chg="add mod">
          <ac:chgData name="Benjamin Payne" userId="S::benpayne@umbc.edu::b61ff11c-ba68-49af-b001-f9f234a6aca3" providerId="AD" clId="Web-{B09398A1-6F14-3527-3222-D230A1014400}" dt="2018-11-12T22:16:22.498" v="175" actId="1076"/>
          <ac:spMkLst>
            <pc:docMk/>
            <pc:sldMk cId="1876881508" sldId="262"/>
            <ac:spMk id="61" creationId="{3AC95258-01C6-4D65-85F5-06428AC480A9}"/>
          </ac:spMkLst>
        </pc:spChg>
        <pc:spChg chg="add mod">
          <ac:chgData name="Benjamin Payne" userId="S::benpayne@umbc.edu::b61ff11c-ba68-49af-b001-f9f234a6aca3" providerId="AD" clId="Web-{B09398A1-6F14-3527-3222-D230A1014400}" dt="2018-11-12T22:16:22.514" v="176" actId="1076"/>
          <ac:spMkLst>
            <pc:docMk/>
            <pc:sldMk cId="1876881508" sldId="262"/>
            <ac:spMk id="63" creationId="{32828486-E212-4492-AAA0-D8BC3F2740FD}"/>
          </ac:spMkLst>
        </pc:spChg>
        <pc:spChg chg="add mod">
          <ac:chgData name="Benjamin Payne" userId="S::benpayne@umbc.edu::b61ff11c-ba68-49af-b001-f9f234a6aca3" providerId="AD" clId="Web-{B09398A1-6F14-3527-3222-D230A1014400}" dt="2018-11-12T22:17:49.796" v="203" actId="1076"/>
          <ac:spMkLst>
            <pc:docMk/>
            <pc:sldMk cId="1876881508" sldId="262"/>
            <ac:spMk id="84" creationId="{2F54C4C4-973E-4E79-926F-62E118315D2C}"/>
          </ac:spMkLst>
        </pc:spChg>
        <pc:spChg chg="add mod">
          <ac:chgData name="Benjamin Payne" userId="S::benpayne@umbc.edu::b61ff11c-ba68-49af-b001-f9f234a6aca3" providerId="AD" clId="Web-{B09398A1-6F14-3527-3222-D230A1014400}" dt="2018-11-12T22:18:13.625" v="214" actId="1076"/>
          <ac:spMkLst>
            <pc:docMk/>
            <pc:sldMk cId="1876881508" sldId="262"/>
            <ac:spMk id="85" creationId="{D0DEB0C0-FF58-48F0-899F-7E6DA71314A1}"/>
          </ac:spMkLst>
        </pc:spChg>
        <pc:spChg chg="add mod">
          <ac:chgData name="Benjamin Payne" userId="S::benpayne@umbc.edu::b61ff11c-ba68-49af-b001-f9f234a6aca3" providerId="AD" clId="Web-{B09398A1-6F14-3527-3222-D230A1014400}" dt="2018-11-12T22:23:55.817" v="346" actId="14100"/>
          <ac:spMkLst>
            <pc:docMk/>
            <pc:sldMk cId="1876881508" sldId="262"/>
            <ac:spMk id="86" creationId="{0488BD37-CEF4-461C-AEB5-C4B3776688E7}"/>
          </ac:spMkLst>
        </pc:spChg>
        <pc:graphicFrameChg chg="add mod modGraphic">
          <ac:chgData name="Benjamin Payne" userId="S::benpayne@umbc.edu::b61ff11c-ba68-49af-b001-f9f234a6aca3" providerId="AD" clId="Web-{B09398A1-6F14-3527-3222-D230A1014400}" dt="2018-11-12T22:23:10.613" v="296"/>
          <ac:graphicFrameMkLst>
            <pc:docMk/>
            <pc:sldMk cId="1876881508" sldId="262"/>
            <ac:graphicFrameMk id="83" creationId="{CD86677F-39E4-401F-97CC-A7DA19351E77}"/>
          </ac:graphicFrameMkLst>
        </pc:graphicFrameChg>
        <pc:cxnChg chg="add del mod">
          <ac:chgData name="Benjamin Payne" userId="S::benpayne@umbc.edu::b61ff11c-ba68-49af-b001-f9f234a6aca3" providerId="AD" clId="Web-{B09398A1-6F14-3527-3222-D230A1014400}" dt="2018-11-12T22:11:11.932" v="79"/>
          <ac:cxnSpMkLst>
            <pc:docMk/>
            <pc:sldMk cId="1876881508" sldId="262"/>
            <ac:cxnSpMk id="27" creationId="{22F288B9-DF36-4811-9E4E-F638D6831009}"/>
          </ac:cxnSpMkLst>
        </pc:cxnChg>
        <pc:cxnChg chg="add del mod">
          <ac:chgData name="Benjamin Payne" userId="S::benpayne@umbc.edu::b61ff11c-ba68-49af-b001-f9f234a6aca3" providerId="AD" clId="Web-{B09398A1-6F14-3527-3222-D230A1014400}" dt="2018-11-12T22:11:11.932" v="78"/>
          <ac:cxnSpMkLst>
            <pc:docMk/>
            <pc:sldMk cId="1876881508" sldId="262"/>
            <ac:cxnSpMk id="29" creationId="{D94C13AB-CD48-44E6-B4D3-0DA9FC3F80C9}"/>
          </ac:cxnSpMkLst>
        </pc:cxnChg>
        <pc:cxnChg chg="add del mod">
          <ac:chgData name="Benjamin Payne" userId="S::benpayne@umbc.edu::b61ff11c-ba68-49af-b001-f9f234a6aca3" providerId="AD" clId="Web-{B09398A1-6F14-3527-3222-D230A1014400}" dt="2018-11-12T22:11:11.932" v="77"/>
          <ac:cxnSpMkLst>
            <pc:docMk/>
            <pc:sldMk cId="1876881508" sldId="262"/>
            <ac:cxnSpMk id="31" creationId="{AC564320-46F0-4CAE-BA89-A949AC865494}"/>
          </ac:cxnSpMkLst>
        </pc:cxnChg>
        <pc:cxnChg chg="add del mod">
          <ac:chgData name="Benjamin Payne" userId="S::benpayne@umbc.edu::b61ff11c-ba68-49af-b001-f9f234a6aca3" providerId="AD" clId="Web-{B09398A1-6F14-3527-3222-D230A1014400}" dt="2018-11-12T22:11:11.932" v="76"/>
          <ac:cxnSpMkLst>
            <pc:docMk/>
            <pc:sldMk cId="1876881508" sldId="262"/>
            <ac:cxnSpMk id="33" creationId="{1A41CF0B-BBF5-494A-B278-3CE90560AAA2}"/>
          </ac:cxnSpMkLst>
        </pc:cxnChg>
        <pc:cxnChg chg="add del mod">
          <ac:chgData name="Benjamin Payne" userId="S::benpayne@umbc.edu::b61ff11c-ba68-49af-b001-f9f234a6aca3" providerId="AD" clId="Web-{B09398A1-6F14-3527-3222-D230A1014400}" dt="2018-11-12T22:11:11.932" v="75"/>
          <ac:cxnSpMkLst>
            <pc:docMk/>
            <pc:sldMk cId="1876881508" sldId="262"/>
            <ac:cxnSpMk id="35" creationId="{D12ADC3B-AD6B-42D3-80E4-382EB489C410}"/>
          </ac:cxnSpMkLst>
        </pc:cxnChg>
        <pc:cxnChg chg="add del mod">
          <ac:chgData name="Benjamin Payne" userId="S::benpayne@umbc.edu::b61ff11c-ba68-49af-b001-f9f234a6aca3" providerId="AD" clId="Web-{B09398A1-6F14-3527-3222-D230A1014400}" dt="2018-11-12T22:11:11.932" v="74"/>
          <ac:cxnSpMkLst>
            <pc:docMk/>
            <pc:sldMk cId="1876881508" sldId="262"/>
            <ac:cxnSpMk id="37" creationId="{97FD1490-AF54-4AB5-A49D-72DBD6354732}"/>
          </ac:cxnSpMkLst>
        </pc:cxnChg>
        <pc:cxnChg chg="add del mod">
          <ac:chgData name="Benjamin Payne" userId="S::benpayne@umbc.edu::b61ff11c-ba68-49af-b001-f9f234a6aca3" providerId="AD" clId="Web-{B09398A1-6F14-3527-3222-D230A1014400}" dt="2018-11-12T22:11:11.932" v="73"/>
          <ac:cxnSpMkLst>
            <pc:docMk/>
            <pc:sldMk cId="1876881508" sldId="262"/>
            <ac:cxnSpMk id="39" creationId="{B6C31C5B-AC24-460F-B8C3-495198BAB138}"/>
          </ac:cxnSpMkLst>
        </pc:cxnChg>
        <pc:cxnChg chg="add del mod">
          <ac:chgData name="Benjamin Payne" userId="S::benpayne@umbc.edu::b61ff11c-ba68-49af-b001-f9f234a6aca3" providerId="AD" clId="Web-{B09398A1-6F14-3527-3222-D230A1014400}" dt="2018-11-12T22:11:11.916" v="72"/>
          <ac:cxnSpMkLst>
            <pc:docMk/>
            <pc:sldMk cId="1876881508" sldId="262"/>
            <ac:cxnSpMk id="41" creationId="{1D4F91C1-305F-4E8F-BEB4-47FEBAD3A68C}"/>
          </ac:cxnSpMkLst>
        </pc:cxnChg>
        <pc:cxnChg chg="add mod">
          <ac:chgData name="Benjamin Payne" userId="S::benpayne@umbc.edu::b61ff11c-ba68-49af-b001-f9f234a6aca3" providerId="AD" clId="Web-{B09398A1-6F14-3527-3222-D230A1014400}" dt="2018-11-12T22:16:22.514" v="177" actId="1076"/>
          <ac:cxnSpMkLst>
            <pc:docMk/>
            <pc:sldMk cId="1876881508" sldId="262"/>
            <ac:cxnSpMk id="65" creationId="{6935B4D2-A5CA-4808-8202-DC133FB5D87F}"/>
          </ac:cxnSpMkLst>
        </pc:cxnChg>
        <pc:cxnChg chg="add mod">
          <ac:chgData name="Benjamin Payne" userId="S::benpayne@umbc.edu::b61ff11c-ba68-49af-b001-f9f234a6aca3" providerId="AD" clId="Web-{B09398A1-6F14-3527-3222-D230A1014400}" dt="2018-11-12T22:16:22.530" v="178" actId="1076"/>
          <ac:cxnSpMkLst>
            <pc:docMk/>
            <pc:sldMk cId="1876881508" sldId="262"/>
            <ac:cxnSpMk id="67" creationId="{0D51BE09-EEC1-4A6C-B2D6-00826AEC8305}"/>
          </ac:cxnSpMkLst>
        </pc:cxnChg>
        <pc:cxnChg chg="add mod">
          <ac:chgData name="Benjamin Payne" userId="S::benpayne@umbc.edu::b61ff11c-ba68-49af-b001-f9f234a6aca3" providerId="AD" clId="Web-{B09398A1-6F14-3527-3222-D230A1014400}" dt="2018-11-12T22:16:22.530" v="179" actId="1076"/>
          <ac:cxnSpMkLst>
            <pc:docMk/>
            <pc:sldMk cId="1876881508" sldId="262"/>
            <ac:cxnSpMk id="69" creationId="{E5449FC9-C520-478F-832F-79DB2BB34A72}"/>
          </ac:cxnSpMkLst>
        </pc:cxnChg>
        <pc:cxnChg chg="add mod">
          <ac:chgData name="Benjamin Payne" userId="S::benpayne@umbc.edu::b61ff11c-ba68-49af-b001-f9f234a6aca3" providerId="AD" clId="Web-{B09398A1-6F14-3527-3222-D230A1014400}" dt="2018-11-12T22:16:22.547" v="180" actId="1076"/>
          <ac:cxnSpMkLst>
            <pc:docMk/>
            <pc:sldMk cId="1876881508" sldId="262"/>
            <ac:cxnSpMk id="71" creationId="{7087464A-5457-4669-BB42-2ADA3336C3E4}"/>
          </ac:cxnSpMkLst>
        </pc:cxnChg>
        <pc:cxnChg chg="add mod">
          <ac:chgData name="Benjamin Payne" userId="S::benpayne@umbc.edu::b61ff11c-ba68-49af-b001-f9f234a6aca3" providerId="AD" clId="Web-{B09398A1-6F14-3527-3222-D230A1014400}" dt="2018-11-12T22:16:22.561" v="181" actId="1076"/>
          <ac:cxnSpMkLst>
            <pc:docMk/>
            <pc:sldMk cId="1876881508" sldId="262"/>
            <ac:cxnSpMk id="73" creationId="{CD2B69E2-6759-4B0C-B29E-E3A02FA0DC36}"/>
          </ac:cxnSpMkLst>
        </pc:cxnChg>
        <pc:cxnChg chg="add mod">
          <ac:chgData name="Benjamin Payne" userId="S::benpayne@umbc.edu::b61ff11c-ba68-49af-b001-f9f234a6aca3" providerId="AD" clId="Web-{B09398A1-6F14-3527-3222-D230A1014400}" dt="2018-11-12T22:16:22.561" v="182" actId="1076"/>
          <ac:cxnSpMkLst>
            <pc:docMk/>
            <pc:sldMk cId="1876881508" sldId="262"/>
            <ac:cxnSpMk id="75" creationId="{7AB8F1C6-19A4-4203-B7F1-24F5B4480C4A}"/>
          </ac:cxnSpMkLst>
        </pc:cxnChg>
        <pc:cxnChg chg="add mod">
          <ac:chgData name="Benjamin Payne" userId="S::benpayne@umbc.edu::b61ff11c-ba68-49af-b001-f9f234a6aca3" providerId="AD" clId="Web-{B09398A1-6F14-3527-3222-D230A1014400}" dt="2018-11-12T22:16:22.577" v="183" actId="1076"/>
          <ac:cxnSpMkLst>
            <pc:docMk/>
            <pc:sldMk cId="1876881508" sldId="262"/>
            <ac:cxnSpMk id="77" creationId="{EA7DCF5A-1D28-4A24-B9C6-8A03DF0AA942}"/>
          </ac:cxnSpMkLst>
        </pc:cxnChg>
        <pc:cxnChg chg="add mod">
          <ac:chgData name="Benjamin Payne" userId="S::benpayne@umbc.edu::b61ff11c-ba68-49af-b001-f9f234a6aca3" providerId="AD" clId="Web-{B09398A1-6F14-3527-3222-D230A1014400}" dt="2018-11-12T22:16:22.593" v="184" actId="1076"/>
          <ac:cxnSpMkLst>
            <pc:docMk/>
            <pc:sldMk cId="1876881508" sldId="262"/>
            <ac:cxnSpMk id="79" creationId="{9F3DA96C-D44F-44BE-A0FE-40381378143B}"/>
          </ac:cxnSpMkLst>
        </pc:cxnChg>
        <pc:cxnChg chg="add mod">
          <ac:chgData name="Benjamin Payne" userId="S::benpayne@umbc.edu::b61ff11c-ba68-49af-b001-f9f234a6aca3" providerId="AD" clId="Web-{B09398A1-6F14-3527-3222-D230A1014400}" dt="2018-11-12T22:16:22.593" v="185" actId="1076"/>
          <ac:cxnSpMkLst>
            <pc:docMk/>
            <pc:sldMk cId="1876881508" sldId="262"/>
            <ac:cxnSpMk id="81" creationId="{9652A711-3204-431B-9DF1-82CD67E43262}"/>
          </ac:cxnSpMkLst>
        </pc:cxnChg>
      </pc:sldChg>
      <pc:sldChg chg="modSp">
        <pc:chgData name="Benjamin Payne" userId="S::benpayne@umbc.edu::b61ff11c-ba68-49af-b001-f9f234a6aca3" providerId="AD" clId="Web-{B09398A1-6F14-3527-3222-D230A1014400}" dt="2018-11-12T22:14:04.919" v="135"/>
        <pc:sldMkLst>
          <pc:docMk/>
          <pc:sldMk cId="788618827" sldId="264"/>
        </pc:sldMkLst>
        <pc:cxnChg chg="mod">
          <ac:chgData name="Benjamin Payne" userId="S::benpayne@umbc.edu::b61ff11c-ba68-49af-b001-f9f234a6aca3" providerId="AD" clId="Web-{B09398A1-6F14-3527-3222-D230A1014400}" dt="2018-11-12T22:14:04.622" v="118"/>
          <ac:cxnSpMkLst>
            <pc:docMk/>
            <pc:sldMk cId="788618827" sldId="264"/>
            <ac:cxnSpMk id="15" creationId="{E091D5E6-4921-4AE1-9C07-DA1684ADEAC3}"/>
          </ac:cxnSpMkLst>
        </pc:cxnChg>
        <pc:cxnChg chg="mod">
          <ac:chgData name="Benjamin Payne" userId="S::benpayne@umbc.edu::b61ff11c-ba68-49af-b001-f9f234a6aca3" providerId="AD" clId="Web-{B09398A1-6F14-3527-3222-D230A1014400}" dt="2018-11-12T22:14:04.637" v="119"/>
          <ac:cxnSpMkLst>
            <pc:docMk/>
            <pc:sldMk cId="788618827" sldId="264"/>
            <ac:cxnSpMk id="16" creationId="{5C32DA13-1A51-4A6B-8136-C38A8861AA17}"/>
          </ac:cxnSpMkLst>
        </pc:cxnChg>
        <pc:cxnChg chg="mod">
          <ac:chgData name="Benjamin Payne" userId="S::benpayne@umbc.edu::b61ff11c-ba68-49af-b001-f9f234a6aca3" providerId="AD" clId="Web-{B09398A1-6F14-3527-3222-D230A1014400}" dt="2018-11-12T22:14:04.653" v="120"/>
          <ac:cxnSpMkLst>
            <pc:docMk/>
            <pc:sldMk cId="788618827" sldId="264"/>
            <ac:cxnSpMk id="17" creationId="{FDB8395F-FAA2-449D-B74A-DCC4678BFE3C}"/>
          </ac:cxnSpMkLst>
        </pc:cxnChg>
        <pc:cxnChg chg="mod">
          <ac:chgData name="Benjamin Payne" userId="S::benpayne@umbc.edu::b61ff11c-ba68-49af-b001-f9f234a6aca3" providerId="AD" clId="Web-{B09398A1-6F14-3527-3222-D230A1014400}" dt="2018-11-12T22:14:04.669" v="121"/>
          <ac:cxnSpMkLst>
            <pc:docMk/>
            <pc:sldMk cId="788618827" sldId="264"/>
            <ac:cxnSpMk id="18" creationId="{04FDE0CF-36DC-4D6B-9854-6CDDA9A61F87}"/>
          </ac:cxnSpMkLst>
        </pc:cxnChg>
        <pc:cxnChg chg="mod">
          <ac:chgData name="Benjamin Payne" userId="S::benpayne@umbc.edu::b61ff11c-ba68-49af-b001-f9f234a6aca3" providerId="AD" clId="Web-{B09398A1-6F14-3527-3222-D230A1014400}" dt="2018-11-12T22:14:04.684" v="122"/>
          <ac:cxnSpMkLst>
            <pc:docMk/>
            <pc:sldMk cId="788618827" sldId="264"/>
            <ac:cxnSpMk id="19" creationId="{6FFB0731-FF45-4A3C-940B-D03FAC0F78ED}"/>
          </ac:cxnSpMkLst>
        </pc:cxnChg>
        <pc:cxnChg chg="mod">
          <ac:chgData name="Benjamin Payne" userId="S::benpayne@umbc.edu::b61ff11c-ba68-49af-b001-f9f234a6aca3" providerId="AD" clId="Web-{B09398A1-6F14-3527-3222-D230A1014400}" dt="2018-11-12T22:14:04.700" v="123"/>
          <ac:cxnSpMkLst>
            <pc:docMk/>
            <pc:sldMk cId="788618827" sldId="264"/>
            <ac:cxnSpMk id="20" creationId="{D381A468-49BB-4469-A314-ADB5578C4687}"/>
          </ac:cxnSpMkLst>
        </pc:cxnChg>
        <pc:cxnChg chg="mod">
          <ac:chgData name="Benjamin Payne" userId="S::benpayne@umbc.edu::b61ff11c-ba68-49af-b001-f9f234a6aca3" providerId="AD" clId="Web-{B09398A1-6F14-3527-3222-D230A1014400}" dt="2018-11-12T22:14:04.715" v="124"/>
          <ac:cxnSpMkLst>
            <pc:docMk/>
            <pc:sldMk cId="788618827" sldId="264"/>
            <ac:cxnSpMk id="21" creationId="{C0AA6FB6-9C03-457D-B236-6CF18EF57B08}"/>
          </ac:cxnSpMkLst>
        </pc:cxnChg>
        <pc:cxnChg chg="mod">
          <ac:chgData name="Benjamin Payne" userId="S::benpayne@umbc.edu::b61ff11c-ba68-49af-b001-f9f234a6aca3" providerId="AD" clId="Web-{B09398A1-6F14-3527-3222-D230A1014400}" dt="2018-11-12T22:14:04.747" v="125"/>
          <ac:cxnSpMkLst>
            <pc:docMk/>
            <pc:sldMk cId="788618827" sldId="264"/>
            <ac:cxnSpMk id="22" creationId="{3EEF7E37-CDC8-4265-8D9C-41B0E3778374}"/>
          </ac:cxnSpMkLst>
        </pc:cxnChg>
        <pc:cxnChg chg="mod">
          <ac:chgData name="Benjamin Payne" userId="S::benpayne@umbc.edu::b61ff11c-ba68-49af-b001-f9f234a6aca3" providerId="AD" clId="Web-{B09398A1-6F14-3527-3222-D230A1014400}" dt="2018-11-12T22:14:04.762" v="126"/>
          <ac:cxnSpMkLst>
            <pc:docMk/>
            <pc:sldMk cId="788618827" sldId="264"/>
            <ac:cxnSpMk id="23" creationId="{0714B327-0D6E-4279-8E20-E829E9099162}"/>
          </ac:cxnSpMkLst>
        </pc:cxnChg>
        <pc:cxnChg chg="mod">
          <ac:chgData name="Benjamin Payne" userId="S::benpayne@umbc.edu::b61ff11c-ba68-49af-b001-f9f234a6aca3" providerId="AD" clId="Web-{B09398A1-6F14-3527-3222-D230A1014400}" dt="2018-11-12T22:14:04.778" v="127"/>
          <ac:cxnSpMkLst>
            <pc:docMk/>
            <pc:sldMk cId="788618827" sldId="264"/>
            <ac:cxnSpMk id="35" creationId="{9BAD2048-358A-49B5-BF97-A997963351EC}"/>
          </ac:cxnSpMkLst>
        </pc:cxnChg>
        <pc:cxnChg chg="mod">
          <ac:chgData name="Benjamin Payne" userId="S::benpayne@umbc.edu::b61ff11c-ba68-49af-b001-f9f234a6aca3" providerId="AD" clId="Web-{B09398A1-6F14-3527-3222-D230A1014400}" dt="2018-11-12T22:14:04.794" v="128"/>
          <ac:cxnSpMkLst>
            <pc:docMk/>
            <pc:sldMk cId="788618827" sldId="264"/>
            <ac:cxnSpMk id="36" creationId="{15176225-F83A-4D83-9604-3C5EAFBDDE6C}"/>
          </ac:cxnSpMkLst>
        </pc:cxnChg>
        <pc:cxnChg chg="mod">
          <ac:chgData name="Benjamin Payne" userId="S::benpayne@umbc.edu::b61ff11c-ba68-49af-b001-f9f234a6aca3" providerId="AD" clId="Web-{B09398A1-6F14-3527-3222-D230A1014400}" dt="2018-11-12T22:14:04.809" v="129"/>
          <ac:cxnSpMkLst>
            <pc:docMk/>
            <pc:sldMk cId="788618827" sldId="264"/>
            <ac:cxnSpMk id="37" creationId="{75D45105-A87F-4D91-AF7A-E4EBDA543210}"/>
          </ac:cxnSpMkLst>
        </pc:cxnChg>
        <pc:cxnChg chg="mod">
          <ac:chgData name="Benjamin Payne" userId="S::benpayne@umbc.edu::b61ff11c-ba68-49af-b001-f9f234a6aca3" providerId="AD" clId="Web-{B09398A1-6F14-3527-3222-D230A1014400}" dt="2018-11-12T22:14:04.825" v="130"/>
          <ac:cxnSpMkLst>
            <pc:docMk/>
            <pc:sldMk cId="788618827" sldId="264"/>
            <ac:cxnSpMk id="38" creationId="{F51E3EA8-399B-4BBF-B0D2-CEFDE0D4D31B}"/>
          </ac:cxnSpMkLst>
        </pc:cxnChg>
        <pc:cxnChg chg="mod">
          <ac:chgData name="Benjamin Payne" userId="S::benpayne@umbc.edu::b61ff11c-ba68-49af-b001-f9f234a6aca3" providerId="AD" clId="Web-{B09398A1-6F14-3527-3222-D230A1014400}" dt="2018-11-12T22:14:04.840" v="131"/>
          <ac:cxnSpMkLst>
            <pc:docMk/>
            <pc:sldMk cId="788618827" sldId="264"/>
            <ac:cxnSpMk id="39" creationId="{AACB2A8D-A337-4D23-AD59-E851F5109B04}"/>
          </ac:cxnSpMkLst>
        </pc:cxnChg>
        <pc:cxnChg chg="mod">
          <ac:chgData name="Benjamin Payne" userId="S::benpayne@umbc.edu::b61ff11c-ba68-49af-b001-f9f234a6aca3" providerId="AD" clId="Web-{B09398A1-6F14-3527-3222-D230A1014400}" dt="2018-11-12T22:14:04.872" v="132"/>
          <ac:cxnSpMkLst>
            <pc:docMk/>
            <pc:sldMk cId="788618827" sldId="264"/>
            <ac:cxnSpMk id="40" creationId="{119B2F33-8056-4E74-8CFF-C9DF986BBEA9}"/>
          </ac:cxnSpMkLst>
        </pc:cxnChg>
        <pc:cxnChg chg="mod">
          <ac:chgData name="Benjamin Payne" userId="S::benpayne@umbc.edu::b61ff11c-ba68-49af-b001-f9f234a6aca3" providerId="AD" clId="Web-{B09398A1-6F14-3527-3222-D230A1014400}" dt="2018-11-12T22:14:04.887" v="133"/>
          <ac:cxnSpMkLst>
            <pc:docMk/>
            <pc:sldMk cId="788618827" sldId="264"/>
            <ac:cxnSpMk id="41" creationId="{DF552787-D1E3-47CC-9651-7151A0DC2767}"/>
          </ac:cxnSpMkLst>
        </pc:cxnChg>
        <pc:cxnChg chg="mod">
          <ac:chgData name="Benjamin Payne" userId="S::benpayne@umbc.edu::b61ff11c-ba68-49af-b001-f9f234a6aca3" providerId="AD" clId="Web-{B09398A1-6F14-3527-3222-D230A1014400}" dt="2018-11-12T22:14:04.903" v="134"/>
          <ac:cxnSpMkLst>
            <pc:docMk/>
            <pc:sldMk cId="788618827" sldId="264"/>
            <ac:cxnSpMk id="42" creationId="{675D2100-2CD8-4C51-BA0B-B3D3C8481812}"/>
          </ac:cxnSpMkLst>
        </pc:cxnChg>
        <pc:cxnChg chg="mod">
          <ac:chgData name="Benjamin Payne" userId="S::benpayne@umbc.edu::b61ff11c-ba68-49af-b001-f9f234a6aca3" providerId="AD" clId="Web-{B09398A1-6F14-3527-3222-D230A1014400}" dt="2018-11-12T22:14:04.919" v="135"/>
          <ac:cxnSpMkLst>
            <pc:docMk/>
            <pc:sldMk cId="788618827" sldId="264"/>
            <ac:cxnSpMk id="43" creationId="{5A5EF5F4-67B6-444A-83FA-C5F8D3E20B7F}"/>
          </ac:cxnSpMkLst>
        </pc:cxnChg>
      </pc:sldChg>
      <pc:sldChg chg="addSp modSp">
        <pc:chgData name="Benjamin Payne" userId="S::benpayne@umbc.edu::b61ff11c-ba68-49af-b001-f9f234a6aca3" providerId="AD" clId="Web-{B09398A1-6F14-3527-3222-D230A1014400}" dt="2018-11-12T22:19:46.939" v="258" actId="20577"/>
        <pc:sldMkLst>
          <pc:docMk/>
          <pc:sldMk cId="606503549" sldId="265"/>
        </pc:sldMkLst>
        <pc:spChg chg="add mod">
          <ac:chgData name="Benjamin Payne" userId="S::benpayne@umbc.edu::b61ff11c-ba68-49af-b001-f9f234a6aca3" providerId="AD" clId="Web-{B09398A1-6F14-3527-3222-D230A1014400}" dt="2018-11-12T22:19:46.939" v="258" actId="20577"/>
          <ac:spMkLst>
            <pc:docMk/>
            <pc:sldMk cId="606503549" sldId="265"/>
            <ac:spMk id="24" creationId="{604E3D45-6D07-4475-B04A-5F3998AA3FF4}"/>
          </ac:spMkLst>
        </pc:spChg>
      </pc:sldChg>
      <pc:sldChg chg="addSp delSp modSp">
        <pc:chgData name="Benjamin Payne" userId="S::benpayne@umbc.edu::b61ff11c-ba68-49af-b001-f9f234a6aca3" providerId="AD" clId="Web-{B09398A1-6F14-3527-3222-D230A1014400}" dt="2018-11-12T22:15:58.248" v="145" actId="1076"/>
        <pc:sldMkLst>
          <pc:docMk/>
          <pc:sldMk cId="1075387212" sldId="266"/>
        </pc:sldMkLst>
        <pc:cxnChg chg="mod">
          <ac:chgData name="Benjamin Payne" userId="S::benpayne@umbc.edu::b61ff11c-ba68-49af-b001-f9f234a6aca3" providerId="AD" clId="Web-{B09398A1-6F14-3527-3222-D230A1014400}" dt="2018-11-12T22:12:22.542" v="104"/>
          <ac:cxnSpMkLst>
            <pc:docMk/>
            <pc:sldMk cId="1075387212" sldId="266"/>
            <ac:cxnSpMk id="15" creationId="{E091D5E6-4921-4AE1-9C07-DA1684ADEAC3}"/>
          </ac:cxnSpMkLst>
        </pc:cxnChg>
        <pc:cxnChg chg="mod">
          <ac:chgData name="Benjamin Payne" userId="S::benpayne@umbc.edu::b61ff11c-ba68-49af-b001-f9f234a6aca3" providerId="AD" clId="Web-{B09398A1-6F14-3527-3222-D230A1014400}" dt="2018-11-12T22:12:22.574" v="106"/>
          <ac:cxnSpMkLst>
            <pc:docMk/>
            <pc:sldMk cId="1075387212" sldId="266"/>
            <ac:cxnSpMk id="16" creationId="{5C32DA13-1A51-4A6B-8136-C38A8861AA17}"/>
          </ac:cxnSpMkLst>
        </pc:cxnChg>
        <pc:cxnChg chg="mod">
          <ac:chgData name="Benjamin Payne" userId="S::benpayne@umbc.edu::b61ff11c-ba68-49af-b001-f9f234a6aca3" providerId="AD" clId="Web-{B09398A1-6F14-3527-3222-D230A1014400}" dt="2018-11-12T22:12:22.636" v="111"/>
          <ac:cxnSpMkLst>
            <pc:docMk/>
            <pc:sldMk cId="1075387212" sldId="266"/>
            <ac:cxnSpMk id="17" creationId="{FDB8395F-FAA2-449D-B74A-DCC4678BFE3C}"/>
          </ac:cxnSpMkLst>
        </pc:cxnChg>
        <pc:cxnChg chg="mod">
          <ac:chgData name="Benjamin Payne" userId="S::benpayne@umbc.edu::b61ff11c-ba68-49af-b001-f9f234a6aca3" providerId="AD" clId="Web-{B09398A1-6F14-3527-3222-D230A1014400}" dt="2018-11-12T22:12:22.558" v="105"/>
          <ac:cxnSpMkLst>
            <pc:docMk/>
            <pc:sldMk cId="1075387212" sldId="266"/>
            <ac:cxnSpMk id="18" creationId="{04FDE0CF-36DC-4D6B-9854-6CDDA9A61F87}"/>
          </ac:cxnSpMkLst>
        </pc:cxnChg>
        <pc:cxnChg chg="mod">
          <ac:chgData name="Benjamin Payne" userId="S::benpayne@umbc.edu::b61ff11c-ba68-49af-b001-f9f234a6aca3" providerId="AD" clId="Web-{B09398A1-6F14-3527-3222-D230A1014400}" dt="2018-11-12T22:12:22.589" v="107"/>
          <ac:cxnSpMkLst>
            <pc:docMk/>
            <pc:sldMk cId="1075387212" sldId="266"/>
            <ac:cxnSpMk id="19" creationId="{6FFB0731-FF45-4A3C-940B-D03FAC0F78ED}"/>
          </ac:cxnSpMkLst>
        </pc:cxnChg>
        <pc:cxnChg chg="mod">
          <ac:chgData name="Benjamin Payne" userId="S::benpayne@umbc.edu::b61ff11c-ba68-49af-b001-f9f234a6aca3" providerId="AD" clId="Web-{B09398A1-6F14-3527-3222-D230A1014400}" dt="2018-11-12T22:12:32.402" v="112" actId="1076"/>
          <ac:cxnSpMkLst>
            <pc:docMk/>
            <pc:sldMk cId="1075387212" sldId="266"/>
            <ac:cxnSpMk id="20" creationId="{D381A468-49BB-4469-A314-ADB5578C4687}"/>
          </ac:cxnSpMkLst>
        </pc:cxnChg>
        <pc:cxnChg chg="mod">
          <ac:chgData name="Benjamin Payne" userId="S::benpayne@umbc.edu::b61ff11c-ba68-49af-b001-f9f234a6aca3" providerId="AD" clId="Web-{B09398A1-6F14-3527-3222-D230A1014400}" dt="2018-11-12T22:12:22.605" v="109"/>
          <ac:cxnSpMkLst>
            <pc:docMk/>
            <pc:sldMk cId="1075387212" sldId="266"/>
            <ac:cxnSpMk id="21" creationId="{C0AA6FB6-9C03-457D-B236-6CF18EF57B08}"/>
          </ac:cxnSpMkLst>
        </pc:cxnChg>
        <pc:cxnChg chg="mod">
          <ac:chgData name="Benjamin Payne" userId="S::benpayne@umbc.edu::b61ff11c-ba68-49af-b001-f9f234a6aca3" providerId="AD" clId="Web-{B09398A1-6F14-3527-3222-D230A1014400}" dt="2018-11-12T22:12:22.620" v="110"/>
          <ac:cxnSpMkLst>
            <pc:docMk/>
            <pc:sldMk cId="1075387212" sldId="266"/>
            <ac:cxnSpMk id="22" creationId="{3EEF7E37-CDC8-4265-8D9C-41B0E3778374}"/>
          </ac:cxnSpMkLst>
        </pc:cxnChg>
        <pc:cxnChg chg="mod">
          <ac:chgData name="Benjamin Payne" userId="S::benpayne@umbc.edu::b61ff11c-ba68-49af-b001-f9f234a6aca3" providerId="AD" clId="Web-{B09398A1-6F14-3527-3222-D230A1014400}" dt="2018-11-12T22:15:58.248" v="145" actId="1076"/>
          <ac:cxnSpMkLst>
            <pc:docMk/>
            <pc:sldMk cId="1075387212" sldId="266"/>
            <ac:cxnSpMk id="23" creationId="{0714B327-0D6E-4279-8E20-E829E9099162}"/>
          </ac:cxnSpMkLst>
        </pc:cxnChg>
        <pc:cxnChg chg="add del mod">
          <ac:chgData name="Benjamin Payne" userId="S::benpayne@umbc.edu::b61ff11c-ba68-49af-b001-f9f234a6aca3" providerId="AD" clId="Web-{B09398A1-6F14-3527-3222-D230A1014400}" dt="2018-11-12T22:08:03.852" v="14"/>
          <ac:cxnSpMkLst>
            <pc:docMk/>
            <pc:sldMk cId="1075387212" sldId="266"/>
            <ac:cxnSpMk id="24" creationId="{3920CB0C-61A7-49D0-AD71-35AA08E479FE}"/>
          </ac:cxnSpMkLst>
        </pc:cxnChg>
      </pc:sldChg>
      <pc:sldChg chg="modSp">
        <pc:chgData name="Benjamin Payne" userId="S::benpayne@umbc.edu::b61ff11c-ba68-49af-b001-f9f234a6aca3" providerId="AD" clId="Web-{B09398A1-6F14-3527-3222-D230A1014400}" dt="2018-11-12T22:14:36.888" v="144"/>
        <pc:sldMkLst>
          <pc:docMk/>
          <pc:sldMk cId="2737804745" sldId="270"/>
        </pc:sldMkLst>
        <pc:cxnChg chg="mod">
          <ac:chgData name="Benjamin Payne" userId="S::benpayne@umbc.edu::b61ff11c-ba68-49af-b001-f9f234a6aca3" providerId="AD" clId="Web-{B09398A1-6F14-3527-3222-D230A1014400}" dt="2018-11-12T22:14:31.544" v="136"/>
          <ac:cxnSpMkLst>
            <pc:docMk/>
            <pc:sldMk cId="2737804745" sldId="270"/>
            <ac:cxnSpMk id="15" creationId="{E091D5E6-4921-4AE1-9C07-DA1684ADEAC3}"/>
          </ac:cxnSpMkLst>
        </pc:cxnChg>
        <pc:cxnChg chg="mod">
          <ac:chgData name="Benjamin Payne" userId="S::benpayne@umbc.edu::b61ff11c-ba68-49af-b001-f9f234a6aca3" providerId="AD" clId="Web-{B09398A1-6F14-3527-3222-D230A1014400}" dt="2018-11-12T22:14:36.888" v="144"/>
          <ac:cxnSpMkLst>
            <pc:docMk/>
            <pc:sldMk cId="2737804745" sldId="270"/>
            <ac:cxnSpMk id="16" creationId="{5C32DA13-1A51-4A6B-8136-C38A8861AA17}"/>
          </ac:cxnSpMkLst>
        </pc:cxnChg>
        <pc:cxnChg chg="mod">
          <ac:chgData name="Benjamin Payne" userId="S::benpayne@umbc.edu::b61ff11c-ba68-49af-b001-f9f234a6aca3" providerId="AD" clId="Web-{B09398A1-6F14-3527-3222-D230A1014400}" dt="2018-11-12T22:14:31.653" v="137"/>
          <ac:cxnSpMkLst>
            <pc:docMk/>
            <pc:sldMk cId="2737804745" sldId="270"/>
            <ac:cxnSpMk id="17" creationId="{FDB8395F-FAA2-449D-B74A-DCC4678BFE3C}"/>
          </ac:cxnSpMkLst>
        </pc:cxnChg>
        <pc:cxnChg chg="mod">
          <ac:chgData name="Benjamin Payne" userId="S::benpayne@umbc.edu::b61ff11c-ba68-49af-b001-f9f234a6aca3" providerId="AD" clId="Web-{B09398A1-6F14-3527-3222-D230A1014400}" dt="2018-11-12T22:14:31.778" v="138"/>
          <ac:cxnSpMkLst>
            <pc:docMk/>
            <pc:sldMk cId="2737804745" sldId="270"/>
            <ac:cxnSpMk id="18" creationId="{04FDE0CF-36DC-4D6B-9854-6CDDA9A61F87}"/>
          </ac:cxnSpMkLst>
        </pc:cxnChg>
        <pc:cxnChg chg="mod">
          <ac:chgData name="Benjamin Payne" userId="S::benpayne@umbc.edu::b61ff11c-ba68-49af-b001-f9f234a6aca3" providerId="AD" clId="Web-{B09398A1-6F14-3527-3222-D230A1014400}" dt="2018-11-12T22:14:31.888" v="139"/>
          <ac:cxnSpMkLst>
            <pc:docMk/>
            <pc:sldMk cId="2737804745" sldId="270"/>
            <ac:cxnSpMk id="19" creationId="{6FFB0731-FF45-4A3C-940B-D03FAC0F78ED}"/>
          </ac:cxnSpMkLst>
        </pc:cxnChg>
        <pc:cxnChg chg="mod">
          <ac:chgData name="Benjamin Payne" userId="S::benpayne@umbc.edu::b61ff11c-ba68-49af-b001-f9f234a6aca3" providerId="AD" clId="Web-{B09398A1-6F14-3527-3222-D230A1014400}" dt="2018-11-12T22:14:31.997" v="140"/>
          <ac:cxnSpMkLst>
            <pc:docMk/>
            <pc:sldMk cId="2737804745" sldId="270"/>
            <ac:cxnSpMk id="20" creationId="{D381A468-49BB-4469-A314-ADB5578C4687}"/>
          </ac:cxnSpMkLst>
        </pc:cxnChg>
        <pc:cxnChg chg="mod">
          <ac:chgData name="Benjamin Payne" userId="S::benpayne@umbc.edu::b61ff11c-ba68-49af-b001-f9f234a6aca3" providerId="AD" clId="Web-{B09398A1-6F14-3527-3222-D230A1014400}" dt="2018-11-12T22:14:32.106" v="141"/>
          <ac:cxnSpMkLst>
            <pc:docMk/>
            <pc:sldMk cId="2737804745" sldId="270"/>
            <ac:cxnSpMk id="21" creationId="{C0AA6FB6-9C03-457D-B236-6CF18EF57B08}"/>
          </ac:cxnSpMkLst>
        </pc:cxnChg>
        <pc:cxnChg chg="mod">
          <ac:chgData name="Benjamin Payne" userId="S::benpayne@umbc.edu::b61ff11c-ba68-49af-b001-f9f234a6aca3" providerId="AD" clId="Web-{B09398A1-6F14-3527-3222-D230A1014400}" dt="2018-11-12T22:14:32.231" v="142"/>
          <ac:cxnSpMkLst>
            <pc:docMk/>
            <pc:sldMk cId="2737804745" sldId="270"/>
            <ac:cxnSpMk id="22" creationId="{3EEF7E37-CDC8-4265-8D9C-41B0E3778374}"/>
          </ac:cxnSpMkLst>
        </pc:cxnChg>
        <pc:cxnChg chg="mod">
          <ac:chgData name="Benjamin Payne" userId="S::benpayne@umbc.edu::b61ff11c-ba68-49af-b001-f9f234a6aca3" providerId="AD" clId="Web-{B09398A1-6F14-3527-3222-D230A1014400}" dt="2018-11-12T22:14:32.356" v="143"/>
          <ac:cxnSpMkLst>
            <pc:docMk/>
            <pc:sldMk cId="2737804745" sldId="270"/>
            <ac:cxnSpMk id="23" creationId="{0714B327-0D6E-4279-8E20-E829E9099162}"/>
          </ac:cxnSpMkLst>
        </pc:cxnChg>
      </pc:sldChg>
      <pc:sldChg chg="modSp">
        <pc:chgData name="Benjamin Payne" userId="S::benpayne@umbc.edu::b61ff11c-ba68-49af-b001-f9f234a6aca3" providerId="AD" clId="Web-{B09398A1-6F14-3527-3222-D230A1014400}" dt="2018-11-12T22:06:54.679" v="8" actId="20577"/>
        <pc:sldMkLst>
          <pc:docMk/>
          <pc:sldMk cId="1860877941" sldId="312"/>
        </pc:sldMkLst>
        <pc:spChg chg="mod">
          <ac:chgData name="Benjamin Payne" userId="S::benpayne@umbc.edu::b61ff11c-ba68-49af-b001-f9f234a6aca3" providerId="AD" clId="Web-{B09398A1-6F14-3527-3222-D230A1014400}" dt="2018-11-12T22:06:54.679" v="8" actId="20577"/>
          <ac:spMkLst>
            <pc:docMk/>
            <pc:sldMk cId="1860877941" sldId="312"/>
            <ac:spMk id="3" creationId="{3AFA0114-9AAE-416D-9E4D-EDFD3669436D}"/>
          </ac:spMkLst>
        </pc:spChg>
      </pc:sldChg>
    </pc:docChg>
  </pc:docChgLst>
  <pc:docChgLst>
    <pc:chgData name="Benjamin Payne" userId="S::benpayne@umbc.edu::b61ff11c-ba68-49af-b001-f9f234a6aca3" providerId="AD" clId="Web-{1EF7A564-2CED-8E3D-1D42-84C671B5C8C1}"/>
    <pc:docChg chg="modSld">
      <pc:chgData name="Benjamin Payne" userId="S::benpayne@umbc.edu::b61ff11c-ba68-49af-b001-f9f234a6aca3" providerId="AD" clId="Web-{1EF7A564-2CED-8E3D-1D42-84C671B5C8C1}" dt="2018-11-29T03:48:49.513" v="125"/>
      <pc:docMkLst>
        <pc:docMk/>
      </pc:docMkLst>
      <pc:sldChg chg="mod modShow">
        <pc:chgData name="Benjamin Payne" userId="S::benpayne@umbc.edu::b61ff11c-ba68-49af-b001-f9f234a6aca3" providerId="AD" clId="Web-{1EF7A564-2CED-8E3D-1D42-84C671B5C8C1}" dt="2018-11-29T03:45:13.793" v="1"/>
        <pc:sldMkLst>
          <pc:docMk/>
          <pc:sldMk cId="2530258071" sldId="284"/>
        </pc:sldMkLst>
      </pc:sldChg>
      <pc:sldChg chg="modSp">
        <pc:chgData name="Benjamin Payne" userId="S::benpayne@umbc.edu::b61ff11c-ba68-49af-b001-f9f234a6aca3" providerId="AD" clId="Web-{1EF7A564-2CED-8E3D-1D42-84C671B5C8C1}" dt="2018-11-29T03:47:58.497" v="118" actId="20577"/>
        <pc:sldMkLst>
          <pc:docMk/>
          <pc:sldMk cId="4178984473" sldId="301"/>
        </pc:sldMkLst>
        <pc:spChg chg="mod">
          <ac:chgData name="Benjamin Payne" userId="S::benpayne@umbc.edu::b61ff11c-ba68-49af-b001-f9f234a6aca3" providerId="AD" clId="Web-{1EF7A564-2CED-8E3D-1D42-84C671B5C8C1}" dt="2018-11-29T03:47:58.497" v="118" actId="20577"/>
          <ac:spMkLst>
            <pc:docMk/>
            <pc:sldMk cId="4178984473" sldId="301"/>
            <ac:spMk id="2" creationId="{F50021FC-B14B-4ED3-A04B-30391FFE914B}"/>
          </ac:spMkLst>
        </pc:spChg>
        <pc:spChg chg="mod">
          <ac:chgData name="Benjamin Payne" userId="S::benpayne@umbc.edu::b61ff11c-ba68-49af-b001-f9f234a6aca3" providerId="AD" clId="Web-{1EF7A564-2CED-8E3D-1D42-84C671B5C8C1}" dt="2018-11-29T03:46:18.044" v="52" actId="20577"/>
          <ac:spMkLst>
            <pc:docMk/>
            <pc:sldMk cId="4178984473" sldId="301"/>
            <ac:spMk id="3" creationId="{72888EA5-57F0-4756-913A-3BC356772336}"/>
          </ac:spMkLst>
        </pc:spChg>
      </pc:sldChg>
      <pc:sldChg chg="mod modShow">
        <pc:chgData name="Benjamin Payne" userId="S::benpayne@umbc.edu::b61ff11c-ba68-49af-b001-f9f234a6aca3" providerId="AD" clId="Web-{1EF7A564-2CED-8E3D-1D42-84C671B5C8C1}" dt="2018-11-29T03:45:13.793" v="0"/>
        <pc:sldMkLst>
          <pc:docMk/>
          <pc:sldMk cId="2508988311" sldId="307"/>
        </pc:sldMkLst>
      </pc:sldChg>
      <pc:sldChg chg="mod modShow">
        <pc:chgData name="Benjamin Payne" userId="S::benpayne@umbc.edu::b61ff11c-ba68-49af-b001-f9f234a6aca3" providerId="AD" clId="Web-{1EF7A564-2CED-8E3D-1D42-84C671B5C8C1}" dt="2018-11-29T03:48:22.685" v="121"/>
        <pc:sldMkLst>
          <pc:docMk/>
          <pc:sldMk cId="1720192027" sldId="311"/>
        </pc:sldMkLst>
      </pc:sldChg>
      <pc:sldChg chg="mod modShow">
        <pc:chgData name="Benjamin Payne" userId="S::benpayne@umbc.edu::b61ff11c-ba68-49af-b001-f9f234a6aca3" providerId="AD" clId="Web-{1EF7A564-2CED-8E3D-1D42-84C671B5C8C1}" dt="2018-11-29T03:48:49.451" v="123"/>
        <pc:sldMkLst>
          <pc:docMk/>
          <pc:sldMk cId="529426480" sldId="324"/>
        </pc:sldMkLst>
      </pc:sldChg>
      <pc:sldChg chg="addSp modSp">
        <pc:chgData name="Benjamin Payne" userId="S::benpayne@umbc.edu::b61ff11c-ba68-49af-b001-f9f234a6aca3" providerId="AD" clId="Web-{1EF7A564-2CED-8E3D-1D42-84C671B5C8C1}" dt="2018-11-29T03:47:42.185" v="113" actId="20577"/>
        <pc:sldMkLst>
          <pc:docMk/>
          <pc:sldMk cId="2109438905" sldId="360"/>
        </pc:sldMkLst>
        <pc:spChg chg="add mod">
          <ac:chgData name="Benjamin Payne" userId="S::benpayne@umbc.edu::b61ff11c-ba68-49af-b001-f9f234a6aca3" providerId="AD" clId="Web-{1EF7A564-2CED-8E3D-1D42-84C671B5C8C1}" dt="2018-11-29T03:47:42.185" v="113" actId="20577"/>
          <ac:spMkLst>
            <pc:docMk/>
            <pc:sldMk cId="2109438905" sldId="360"/>
            <ac:spMk id="2" creationId="{99ADC1C4-9AF8-42C9-A235-D34112C9FD3F}"/>
          </ac:spMkLst>
        </pc:spChg>
      </pc:sldChg>
      <pc:sldChg chg="mod modShow">
        <pc:chgData name="Benjamin Payne" userId="S::benpayne@umbc.edu::b61ff11c-ba68-49af-b001-f9f234a6aca3" providerId="AD" clId="Web-{1EF7A564-2CED-8E3D-1D42-84C671B5C8C1}" dt="2018-11-29T03:48:49.498" v="124"/>
        <pc:sldMkLst>
          <pc:docMk/>
          <pc:sldMk cId="1930768998" sldId="363"/>
        </pc:sldMkLst>
      </pc:sldChg>
      <pc:sldChg chg="mod modShow">
        <pc:chgData name="Benjamin Payne" userId="S::benpayne@umbc.edu::b61ff11c-ba68-49af-b001-f9f234a6aca3" providerId="AD" clId="Web-{1EF7A564-2CED-8E3D-1D42-84C671B5C8C1}" dt="2018-11-29T03:48:49.420" v="122"/>
        <pc:sldMkLst>
          <pc:docMk/>
          <pc:sldMk cId="2197077759" sldId="364"/>
        </pc:sldMkLst>
      </pc:sldChg>
      <pc:sldChg chg="mod modShow">
        <pc:chgData name="Benjamin Payne" userId="S::benpayne@umbc.edu::b61ff11c-ba68-49af-b001-f9f234a6aca3" providerId="AD" clId="Web-{1EF7A564-2CED-8E3D-1D42-84C671B5C8C1}" dt="2018-11-29T03:48:49.513" v="125"/>
        <pc:sldMkLst>
          <pc:docMk/>
          <pc:sldMk cId="793956113" sldId="365"/>
        </pc:sldMkLst>
      </pc:sldChg>
    </pc:docChg>
  </pc:docChgLst>
  <pc:docChgLst>
    <pc:chgData name="Benjamin Payne" userId="S::benpayne@umbc.edu::b61ff11c-ba68-49af-b001-f9f234a6aca3" providerId="AD" clId="Web-{95C355FA-6834-2A38-11FF-883A92ED38B1}"/>
    <pc:docChg chg="modSld">
      <pc:chgData name="Benjamin Payne" userId="S::benpayne@umbc.edu::b61ff11c-ba68-49af-b001-f9f234a6aca3" providerId="AD" clId="Web-{95C355FA-6834-2A38-11FF-883A92ED38B1}" dt="2018-11-24T16:08:58.809" v="3" actId="20577"/>
      <pc:docMkLst>
        <pc:docMk/>
      </pc:docMkLst>
      <pc:sldChg chg="modSp">
        <pc:chgData name="Benjamin Payne" userId="S::benpayne@umbc.edu::b61ff11c-ba68-49af-b001-f9f234a6aca3" providerId="AD" clId="Web-{95C355FA-6834-2A38-11FF-883A92ED38B1}" dt="2018-11-24T16:08:58.809" v="2" actId="20577"/>
        <pc:sldMkLst>
          <pc:docMk/>
          <pc:sldMk cId="4167235256" sldId="366"/>
        </pc:sldMkLst>
        <pc:spChg chg="mod">
          <ac:chgData name="Benjamin Payne" userId="S::benpayne@umbc.edu::b61ff11c-ba68-49af-b001-f9f234a6aca3" providerId="AD" clId="Web-{95C355FA-6834-2A38-11FF-883A92ED38B1}" dt="2018-11-24T16:08:58.809" v="2" actId="20577"/>
          <ac:spMkLst>
            <pc:docMk/>
            <pc:sldMk cId="4167235256" sldId="366"/>
            <ac:spMk id="5" creationId="{0D4FD8B7-8FFD-4F8A-9091-EFF68ACFE54E}"/>
          </ac:spMkLst>
        </pc:spChg>
      </pc:sldChg>
    </pc:docChg>
  </pc:docChgLst>
  <pc:docChgLst>
    <pc:chgData name="Benjamin Payne" userId="S::benpayne@umbc.edu::b61ff11c-ba68-49af-b001-f9f234a6aca3" providerId="AD" clId="Web-{F145137C-317D-6297-5CC9-A6C5A38F746A}"/>
    <pc:docChg chg="addSld delSld modSld sldOrd">
      <pc:chgData name="Benjamin Payne" userId="S::benpayne@umbc.edu::b61ff11c-ba68-49af-b001-f9f234a6aca3" providerId="AD" clId="Web-{F145137C-317D-6297-5CC9-A6C5A38F746A}" dt="2018-11-11T04:48:16.479" v="392" actId="20577"/>
      <pc:docMkLst>
        <pc:docMk/>
      </pc:docMkLst>
      <pc:sldChg chg="modSp ord">
        <pc:chgData name="Benjamin Payne" userId="S::benpayne@umbc.edu::b61ff11c-ba68-49af-b001-f9f234a6aca3" providerId="AD" clId="Web-{F145137C-317D-6297-5CC9-A6C5A38F746A}" dt="2018-11-11T01:17:37.611" v="361" actId="20577"/>
        <pc:sldMkLst>
          <pc:docMk/>
          <pc:sldMk cId="411426391" sldId="259"/>
        </pc:sldMkLst>
        <pc:spChg chg="mod">
          <ac:chgData name="Benjamin Payne" userId="S::benpayne@umbc.edu::b61ff11c-ba68-49af-b001-f9f234a6aca3" providerId="AD" clId="Web-{F145137C-317D-6297-5CC9-A6C5A38F746A}" dt="2018-11-11T01:17:37.611" v="361" actId="20577"/>
          <ac:spMkLst>
            <pc:docMk/>
            <pc:sldMk cId="411426391" sldId="259"/>
            <ac:spMk id="3" creationId="{18E1E84E-315D-4DFE-8F66-B177A4B1891C}"/>
          </ac:spMkLst>
        </pc:spChg>
      </pc:sldChg>
      <pc:sldChg chg="addSp delSp modSp">
        <pc:chgData name="Benjamin Payne" userId="S::benpayne@umbc.edu::b61ff11c-ba68-49af-b001-f9f234a6aca3" providerId="AD" clId="Web-{F145137C-317D-6297-5CC9-A6C5A38F746A}" dt="2018-11-11T01:10:08.093" v="263"/>
        <pc:sldMkLst>
          <pc:docMk/>
          <pc:sldMk cId="1742713473" sldId="260"/>
        </pc:sldMkLst>
        <pc:spChg chg="del">
          <ac:chgData name="Benjamin Payne" userId="S::benpayne@umbc.edu::b61ff11c-ba68-49af-b001-f9f234a6aca3" providerId="AD" clId="Web-{F145137C-317D-6297-5CC9-A6C5A38F746A}" dt="2018-11-11T01:08:32.539" v="111"/>
          <ac:spMkLst>
            <pc:docMk/>
            <pc:sldMk cId="1742713473" sldId="260"/>
            <ac:spMk id="3" creationId="{FF36D01D-6CBC-4FD4-9E20-91D332C25506}"/>
          </ac:spMkLst>
        </pc:spChg>
        <pc:graphicFrameChg chg="add mod ord modGraphic">
          <ac:chgData name="Benjamin Payne" userId="S::benpayne@umbc.edu::b61ff11c-ba68-49af-b001-f9f234a6aca3" providerId="AD" clId="Web-{F145137C-317D-6297-5CC9-A6C5A38F746A}" dt="2018-11-11T01:10:08.093" v="263"/>
          <ac:graphicFrameMkLst>
            <pc:docMk/>
            <pc:sldMk cId="1742713473" sldId="260"/>
            <ac:graphicFrameMk id="4" creationId="{95D1039F-4CCF-41BE-B6EF-C397CC2CDB30}"/>
          </ac:graphicFrameMkLst>
        </pc:graphicFrameChg>
      </pc:sldChg>
      <pc:sldChg chg="addSp modSp">
        <pc:chgData name="Benjamin Payne" userId="S::benpayne@umbc.edu::b61ff11c-ba68-49af-b001-f9f234a6aca3" providerId="AD" clId="Web-{F145137C-317D-6297-5CC9-A6C5A38F746A}" dt="2018-11-11T01:21:57.301" v="368" actId="20577"/>
        <pc:sldMkLst>
          <pc:docMk/>
          <pc:sldMk cId="1657658521" sldId="261"/>
        </pc:sldMkLst>
        <pc:spChg chg="mod">
          <ac:chgData name="Benjamin Payne" userId="S::benpayne@umbc.edu::b61ff11c-ba68-49af-b001-f9f234a6aca3" providerId="AD" clId="Web-{F145137C-317D-6297-5CC9-A6C5A38F746A}" dt="2018-11-11T01:21:57.301" v="368" actId="20577"/>
          <ac:spMkLst>
            <pc:docMk/>
            <pc:sldMk cId="1657658521" sldId="261"/>
            <ac:spMk id="2" creationId="{839F1DCF-11E8-4AF0-A983-57F0206B1C55}"/>
          </ac:spMkLst>
        </pc:spChg>
        <pc:spChg chg="add mod">
          <ac:chgData name="Benjamin Payne" userId="S::benpayne@umbc.edu::b61ff11c-ba68-49af-b001-f9f234a6aca3" providerId="AD" clId="Web-{F145137C-317D-6297-5CC9-A6C5A38F746A}" dt="2018-11-11T01:08:18.258" v="109" actId="20577"/>
          <ac:spMkLst>
            <pc:docMk/>
            <pc:sldMk cId="1657658521" sldId="261"/>
            <ac:spMk id="3" creationId="{4F1A3DF5-BCD3-42F4-BC3C-6B3C392D380C}"/>
          </ac:spMkLst>
        </pc:spChg>
      </pc:sldChg>
      <pc:sldChg chg="ord">
        <pc:chgData name="Benjamin Payne" userId="S::benpayne@umbc.edu::b61ff11c-ba68-49af-b001-f9f234a6aca3" providerId="AD" clId="Web-{F145137C-317D-6297-5CC9-A6C5A38F746A}" dt="2018-11-11T00:14:15.246" v="1"/>
        <pc:sldMkLst>
          <pc:docMk/>
          <pc:sldMk cId="1876881508" sldId="262"/>
        </pc:sldMkLst>
      </pc:sldChg>
      <pc:sldChg chg="ord">
        <pc:chgData name="Benjamin Payne" userId="S::benpayne@umbc.edu::b61ff11c-ba68-49af-b001-f9f234a6aca3" providerId="AD" clId="Web-{F145137C-317D-6297-5CC9-A6C5A38F746A}" dt="2018-11-11T00:14:15.246" v="2"/>
        <pc:sldMkLst>
          <pc:docMk/>
          <pc:sldMk cId="1075387212" sldId="266"/>
        </pc:sldMkLst>
      </pc:sldChg>
      <pc:sldChg chg="modSp">
        <pc:chgData name="Benjamin Payne" userId="S::benpayne@umbc.edu::b61ff11c-ba68-49af-b001-f9f234a6aca3" providerId="AD" clId="Web-{F145137C-317D-6297-5CC9-A6C5A38F746A}" dt="2018-11-11T01:02:24.907" v="54" actId="14100"/>
        <pc:sldMkLst>
          <pc:docMk/>
          <pc:sldMk cId="877478849" sldId="269"/>
        </pc:sldMkLst>
        <pc:cxnChg chg="mod">
          <ac:chgData name="Benjamin Payne" userId="S::benpayne@umbc.edu::b61ff11c-ba68-49af-b001-f9f234a6aca3" providerId="AD" clId="Web-{F145137C-317D-6297-5CC9-A6C5A38F746A}" dt="2018-11-11T01:02:24.907" v="54" actId="14100"/>
          <ac:cxnSpMkLst>
            <pc:docMk/>
            <pc:sldMk cId="877478849" sldId="269"/>
            <ac:cxnSpMk id="18" creationId="{04FDE0CF-36DC-4D6B-9854-6CDDA9A61F87}"/>
          </ac:cxnSpMkLst>
        </pc:cxnChg>
        <pc:cxnChg chg="mod">
          <ac:chgData name="Benjamin Payne" userId="S::benpayne@umbc.edu::b61ff11c-ba68-49af-b001-f9f234a6aca3" providerId="AD" clId="Web-{F145137C-317D-6297-5CC9-A6C5A38F746A}" dt="2018-11-11T01:02:21.344" v="53" actId="14100"/>
          <ac:cxnSpMkLst>
            <pc:docMk/>
            <pc:sldMk cId="877478849" sldId="269"/>
            <ac:cxnSpMk id="23" creationId="{0714B327-0D6E-4279-8E20-E829E9099162}"/>
          </ac:cxnSpMkLst>
        </pc:cxnChg>
      </pc:sldChg>
      <pc:sldChg chg="modSp ord">
        <pc:chgData name="Benjamin Payne" userId="S::benpayne@umbc.edu::b61ff11c-ba68-49af-b001-f9f234a6aca3" providerId="AD" clId="Web-{F145137C-317D-6297-5CC9-A6C5A38F746A}" dt="2018-11-11T04:25:50.962" v="370" actId="20577"/>
        <pc:sldMkLst>
          <pc:docMk/>
          <pc:sldMk cId="1230110534" sldId="272"/>
        </pc:sldMkLst>
        <pc:spChg chg="mod">
          <ac:chgData name="Benjamin Payne" userId="S::benpayne@umbc.edu::b61ff11c-ba68-49af-b001-f9f234a6aca3" providerId="AD" clId="Web-{F145137C-317D-6297-5CC9-A6C5A38F746A}" dt="2018-11-11T04:25:50.962" v="370" actId="20577"/>
          <ac:spMkLst>
            <pc:docMk/>
            <pc:sldMk cId="1230110534" sldId="272"/>
            <ac:spMk id="3" creationId="{A7997B1B-879E-45F4-A050-75ACDF608929}"/>
          </ac:spMkLst>
        </pc:spChg>
      </pc:sldChg>
      <pc:sldChg chg="modSp new">
        <pc:chgData name="Benjamin Payne" userId="S::benpayne@umbc.edu::b61ff11c-ba68-49af-b001-f9f234a6aca3" providerId="AD" clId="Web-{F145137C-317D-6297-5CC9-A6C5A38F746A}" dt="2018-11-11T01:03:01.813" v="84" actId="20577"/>
        <pc:sldMkLst>
          <pc:docMk/>
          <pc:sldMk cId="2393758275" sldId="274"/>
        </pc:sldMkLst>
        <pc:spChg chg="mod">
          <ac:chgData name="Benjamin Payne" userId="S::benpayne@umbc.edu::b61ff11c-ba68-49af-b001-f9f234a6aca3" providerId="AD" clId="Web-{F145137C-317D-6297-5CC9-A6C5A38F746A}" dt="2018-11-11T01:03:01.813" v="84" actId="20577"/>
          <ac:spMkLst>
            <pc:docMk/>
            <pc:sldMk cId="2393758275" sldId="274"/>
            <ac:spMk id="2" creationId="{387246AA-95D4-4015-A538-CACEA68D1A04}"/>
          </ac:spMkLst>
        </pc:spChg>
      </pc:sldChg>
      <pc:sldChg chg="addSp modSp new">
        <pc:chgData name="Benjamin Payne" userId="S::benpayne@umbc.edu::b61ff11c-ba68-49af-b001-f9f234a6aca3" providerId="AD" clId="Web-{F145137C-317D-6297-5CC9-A6C5A38F746A}" dt="2018-11-11T01:10:59.735" v="268" actId="1076"/>
        <pc:sldMkLst>
          <pc:docMk/>
          <pc:sldMk cId="1619742262" sldId="275"/>
        </pc:sldMkLst>
        <pc:spChg chg="add">
          <ac:chgData name="Benjamin Payne" userId="S::benpayne@umbc.edu::b61ff11c-ba68-49af-b001-f9f234a6aca3" providerId="AD" clId="Web-{F145137C-317D-6297-5CC9-A6C5A38F746A}" dt="2018-11-11T01:10:33.766" v="265"/>
          <ac:spMkLst>
            <pc:docMk/>
            <pc:sldMk cId="1619742262" sldId="275"/>
            <ac:spMk id="2" creationId="{F81C6A91-4DB8-475F-B89F-259D6B0F2106}"/>
          </ac:spMkLst>
        </pc:spChg>
        <pc:spChg chg="add mod">
          <ac:chgData name="Benjamin Payne" userId="S::benpayne@umbc.edu::b61ff11c-ba68-49af-b001-f9f234a6aca3" providerId="AD" clId="Web-{F145137C-317D-6297-5CC9-A6C5A38F746A}" dt="2018-11-11T01:10:47.625" v="266" actId="1076"/>
          <ac:spMkLst>
            <pc:docMk/>
            <pc:sldMk cId="1619742262" sldId="275"/>
            <ac:spMk id="5" creationId="{C1359923-DE2C-47A5-BE20-23FC19200E19}"/>
          </ac:spMkLst>
        </pc:spChg>
        <pc:spChg chg="add">
          <ac:chgData name="Benjamin Payne" userId="S::benpayne@umbc.edu::b61ff11c-ba68-49af-b001-f9f234a6aca3" providerId="AD" clId="Web-{F145137C-317D-6297-5CC9-A6C5A38F746A}" dt="2018-11-11T01:10:33.766" v="265"/>
          <ac:spMkLst>
            <pc:docMk/>
            <pc:sldMk cId="1619742262" sldId="275"/>
            <ac:spMk id="8" creationId="{A0EDE864-D03D-4209-AA1B-D9FED961CB1C}"/>
          </ac:spMkLst>
        </pc:spChg>
        <pc:spChg chg="add">
          <ac:chgData name="Benjamin Payne" userId="S::benpayne@umbc.edu::b61ff11c-ba68-49af-b001-f9f234a6aca3" providerId="AD" clId="Web-{F145137C-317D-6297-5CC9-A6C5A38F746A}" dt="2018-11-11T01:10:33.766" v="265"/>
          <ac:spMkLst>
            <pc:docMk/>
            <pc:sldMk cId="1619742262" sldId="275"/>
            <ac:spMk id="9" creationId="{46309FB1-6DDB-4951-A0FC-4324FA5A68FB}"/>
          </ac:spMkLst>
        </pc:spChg>
        <pc:picChg chg="add">
          <ac:chgData name="Benjamin Payne" userId="S::benpayne@umbc.edu::b61ff11c-ba68-49af-b001-f9f234a6aca3" providerId="AD" clId="Web-{F145137C-317D-6297-5CC9-A6C5A38F746A}" dt="2018-11-11T01:10:33.766" v="265"/>
          <ac:picMkLst>
            <pc:docMk/>
            <pc:sldMk cId="1619742262" sldId="275"/>
            <ac:picMk id="3" creationId="{F9D7074B-DFF4-456F-B02D-AB6F7007FE95}"/>
          </ac:picMkLst>
        </pc:picChg>
        <pc:picChg chg="add">
          <ac:chgData name="Benjamin Payne" userId="S::benpayne@umbc.edu::b61ff11c-ba68-49af-b001-f9f234a6aca3" providerId="AD" clId="Web-{F145137C-317D-6297-5CC9-A6C5A38F746A}" dt="2018-11-11T01:10:33.766" v="265"/>
          <ac:picMkLst>
            <pc:docMk/>
            <pc:sldMk cId="1619742262" sldId="275"/>
            <ac:picMk id="4" creationId="{EAA5D84A-B6A3-4689-9FBF-E29D20323D0E}"/>
          </ac:picMkLst>
        </pc:picChg>
        <pc:picChg chg="add">
          <ac:chgData name="Benjamin Payne" userId="S::benpayne@umbc.edu::b61ff11c-ba68-49af-b001-f9f234a6aca3" providerId="AD" clId="Web-{F145137C-317D-6297-5CC9-A6C5A38F746A}" dt="2018-11-11T01:10:33.766" v="265"/>
          <ac:picMkLst>
            <pc:docMk/>
            <pc:sldMk cId="1619742262" sldId="275"/>
            <ac:picMk id="6" creationId="{52C56F29-5A37-4A5F-A46A-8A2AF6736E84}"/>
          </ac:picMkLst>
        </pc:picChg>
        <pc:picChg chg="add">
          <ac:chgData name="Benjamin Payne" userId="S::benpayne@umbc.edu::b61ff11c-ba68-49af-b001-f9f234a6aca3" providerId="AD" clId="Web-{F145137C-317D-6297-5CC9-A6C5A38F746A}" dt="2018-11-11T01:10:33.766" v="265"/>
          <ac:picMkLst>
            <pc:docMk/>
            <pc:sldMk cId="1619742262" sldId="275"/>
            <ac:picMk id="7" creationId="{517F0D4F-8EB5-475F-A7A1-3AF4ADDB6E30}"/>
          </ac:picMkLst>
        </pc:picChg>
        <pc:picChg chg="add">
          <ac:chgData name="Benjamin Payne" userId="S::benpayne@umbc.edu::b61ff11c-ba68-49af-b001-f9f234a6aca3" providerId="AD" clId="Web-{F145137C-317D-6297-5CC9-A6C5A38F746A}" dt="2018-11-11T01:10:33.766" v="265"/>
          <ac:picMkLst>
            <pc:docMk/>
            <pc:sldMk cId="1619742262" sldId="275"/>
            <ac:picMk id="10" creationId="{7DF3B532-1DDF-412C-955F-FF538C3A1F18}"/>
          </ac:picMkLst>
        </pc:picChg>
        <pc:picChg chg="add">
          <ac:chgData name="Benjamin Payne" userId="S::benpayne@umbc.edu::b61ff11c-ba68-49af-b001-f9f234a6aca3" providerId="AD" clId="Web-{F145137C-317D-6297-5CC9-A6C5A38F746A}" dt="2018-11-11T01:10:33.766" v="265"/>
          <ac:picMkLst>
            <pc:docMk/>
            <pc:sldMk cId="1619742262" sldId="275"/>
            <ac:picMk id="11" creationId="{DE517FFB-3B43-4FF2-A52E-6285D4533F6E}"/>
          </ac:picMkLst>
        </pc:picChg>
        <pc:picChg chg="add">
          <ac:chgData name="Benjamin Payne" userId="S::benpayne@umbc.edu::b61ff11c-ba68-49af-b001-f9f234a6aca3" providerId="AD" clId="Web-{F145137C-317D-6297-5CC9-A6C5A38F746A}" dt="2018-11-11T01:10:33.766" v="265"/>
          <ac:picMkLst>
            <pc:docMk/>
            <pc:sldMk cId="1619742262" sldId="275"/>
            <ac:picMk id="12" creationId="{E58220D3-0702-46E2-9555-D30670C5B2E1}"/>
          </ac:picMkLst>
        </pc:picChg>
        <pc:picChg chg="add">
          <ac:chgData name="Benjamin Payne" userId="S::benpayne@umbc.edu::b61ff11c-ba68-49af-b001-f9f234a6aca3" providerId="AD" clId="Web-{F145137C-317D-6297-5CC9-A6C5A38F746A}" dt="2018-11-11T01:10:33.766" v="265"/>
          <ac:picMkLst>
            <pc:docMk/>
            <pc:sldMk cId="1619742262" sldId="275"/>
            <ac:picMk id="13" creationId="{582BF76F-5101-436F-8328-D308AA89B40E}"/>
          </ac:picMkLst>
        </pc:picChg>
        <pc:picChg chg="add">
          <ac:chgData name="Benjamin Payne" userId="S::benpayne@umbc.edu::b61ff11c-ba68-49af-b001-f9f234a6aca3" providerId="AD" clId="Web-{F145137C-317D-6297-5CC9-A6C5A38F746A}" dt="2018-11-11T01:10:33.766" v="265"/>
          <ac:picMkLst>
            <pc:docMk/>
            <pc:sldMk cId="1619742262" sldId="275"/>
            <ac:picMk id="14" creationId="{DAAF13A0-0C7E-4BEA-A4FE-AD8084A39B06}"/>
          </ac:picMkLst>
        </pc:picChg>
        <pc:picChg chg="add">
          <ac:chgData name="Benjamin Payne" userId="S::benpayne@umbc.edu::b61ff11c-ba68-49af-b001-f9f234a6aca3" providerId="AD" clId="Web-{F145137C-317D-6297-5CC9-A6C5A38F746A}" dt="2018-11-11T01:10:33.766" v="265"/>
          <ac:picMkLst>
            <pc:docMk/>
            <pc:sldMk cId="1619742262" sldId="275"/>
            <ac:picMk id="15" creationId="{FCA3A8C0-A9DB-42D2-BDF3-C119C52D5C81}"/>
          </ac:picMkLst>
        </pc:picChg>
        <pc:picChg chg="add mod">
          <ac:chgData name="Benjamin Payne" userId="S::benpayne@umbc.edu::b61ff11c-ba68-49af-b001-f9f234a6aca3" providerId="AD" clId="Web-{F145137C-317D-6297-5CC9-A6C5A38F746A}" dt="2018-11-11T01:10:59.735" v="268" actId="1076"/>
          <ac:picMkLst>
            <pc:docMk/>
            <pc:sldMk cId="1619742262" sldId="275"/>
            <ac:picMk id="16" creationId="{6FE820AF-1E44-45B0-98C9-08E6611BDF54}"/>
          </ac:picMkLst>
        </pc:picChg>
      </pc:sldChg>
      <pc:sldChg chg="addSp modSp new">
        <pc:chgData name="Benjamin Payne" userId="S::benpayne@umbc.edu::b61ff11c-ba68-49af-b001-f9f234a6aca3" providerId="AD" clId="Web-{F145137C-317D-6297-5CC9-A6C5A38F746A}" dt="2018-11-11T01:12:08.782" v="298" actId="1076"/>
        <pc:sldMkLst>
          <pc:docMk/>
          <pc:sldMk cId="3441319970" sldId="276"/>
        </pc:sldMkLst>
        <pc:spChg chg="add mod">
          <ac:chgData name="Benjamin Payne" userId="S::benpayne@umbc.edu::b61ff11c-ba68-49af-b001-f9f234a6aca3" providerId="AD" clId="Web-{F145137C-317D-6297-5CC9-A6C5A38F746A}" dt="2018-11-11T01:11:34.594" v="283" actId="20577"/>
          <ac:spMkLst>
            <pc:docMk/>
            <pc:sldMk cId="3441319970" sldId="276"/>
            <ac:spMk id="2" creationId="{3425A222-7A6D-4555-BE7C-FD2A2FBF4A47}"/>
          </ac:spMkLst>
        </pc:spChg>
        <pc:spChg chg="add mod">
          <ac:chgData name="Benjamin Payne" userId="S::benpayne@umbc.edu::b61ff11c-ba68-49af-b001-f9f234a6aca3" providerId="AD" clId="Web-{F145137C-317D-6297-5CC9-A6C5A38F746A}" dt="2018-11-11T01:11:53.047" v="294" actId="20577"/>
          <ac:spMkLst>
            <pc:docMk/>
            <pc:sldMk cId="3441319970" sldId="276"/>
            <ac:spMk id="3" creationId="{2552E9C1-84A2-479E-ACD4-DE4FDCC16762}"/>
          </ac:spMkLst>
        </pc:spChg>
        <pc:spChg chg="add mod">
          <ac:chgData name="Benjamin Payne" userId="S::benpayne@umbc.edu::b61ff11c-ba68-49af-b001-f9f234a6aca3" providerId="AD" clId="Web-{F145137C-317D-6297-5CC9-A6C5A38F746A}" dt="2018-11-11T01:11:58.719" v="296" actId="20577"/>
          <ac:spMkLst>
            <pc:docMk/>
            <pc:sldMk cId="3441319970" sldId="276"/>
            <ac:spMk id="4" creationId="{5C8A7412-ABFE-4E8F-9F65-22B335D82F41}"/>
          </ac:spMkLst>
        </pc:spChg>
        <pc:spChg chg="add mod">
          <ac:chgData name="Benjamin Payne" userId="S::benpayne@umbc.edu::b61ff11c-ba68-49af-b001-f9f234a6aca3" providerId="AD" clId="Web-{F145137C-317D-6297-5CC9-A6C5A38F746A}" dt="2018-11-11T01:12:08.782" v="298" actId="1076"/>
          <ac:spMkLst>
            <pc:docMk/>
            <pc:sldMk cId="3441319970" sldId="276"/>
            <ac:spMk id="5" creationId="{54A4CCF3-CC14-4F1C-8C88-05C2307AC962}"/>
          </ac:spMkLst>
        </pc:spChg>
      </pc:sldChg>
      <pc:sldChg chg="addSp modSp new mod setBg">
        <pc:chgData name="Benjamin Payne" userId="S::benpayne@umbc.edu::b61ff11c-ba68-49af-b001-f9f234a6aca3" providerId="AD" clId="Web-{F145137C-317D-6297-5CC9-A6C5A38F746A}" dt="2018-11-11T01:12:51.985" v="309" actId="20577"/>
        <pc:sldMkLst>
          <pc:docMk/>
          <pc:sldMk cId="831430360" sldId="277"/>
        </pc:sldMkLst>
        <pc:spChg chg="mod">
          <ac:chgData name="Benjamin Payne" userId="S::benpayne@umbc.edu::b61ff11c-ba68-49af-b001-f9f234a6aca3" providerId="AD" clId="Web-{F145137C-317D-6297-5CC9-A6C5A38F746A}" dt="2018-11-11T01:12:51.985" v="309" actId="20577"/>
          <ac:spMkLst>
            <pc:docMk/>
            <pc:sldMk cId="831430360" sldId="277"/>
            <ac:spMk id="2" creationId="{4609AD79-DAB3-40FA-BDAA-7FDB7069443A}"/>
          </ac:spMkLst>
        </pc:spChg>
        <pc:spChg chg="mod">
          <ac:chgData name="Benjamin Payne" userId="S::benpayne@umbc.edu::b61ff11c-ba68-49af-b001-f9f234a6aca3" providerId="AD" clId="Web-{F145137C-317D-6297-5CC9-A6C5A38F746A}" dt="2018-11-11T01:12:42.626" v="300"/>
          <ac:spMkLst>
            <pc:docMk/>
            <pc:sldMk cId="831430360" sldId="277"/>
            <ac:spMk id="3" creationId="{231EF1F0-BE34-4827-9BBA-86CE8DA5F80A}"/>
          </ac:spMkLst>
        </pc:spChg>
        <pc:spChg chg="add">
          <ac:chgData name="Benjamin Payne" userId="S::benpayne@umbc.edu::b61ff11c-ba68-49af-b001-f9f234a6aca3" providerId="AD" clId="Web-{F145137C-317D-6297-5CC9-A6C5A38F746A}" dt="2018-11-11T01:12:42.626" v="300"/>
          <ac:spMkLst>
            <pc:docMk/>
            <pc:sldMk cId="831430360" sldId="277"/>
            <ac:spMk id="8" creationId="{3B854194-185D-494D-905C-7C7CB2E30F6E}"/>
          </ac:spMkLst>
        </pc:spChg>
        <pc:spChg chg="add">
          <ac:chgData name="Benjamin Payne" userId="S::benpayne@umbc.edu::b61ff11c-ba68-49af-b001-f9f234a6aca3" providerId="AD" clId="Web-{F145137C-317D-6297-5CC9-A6C5A38F746A}" dt="2018-11-11T01:12:42.626" v="300"/>
          <ac:spMkLst>
            <pc:docMk/>
            <pc:sldMk cId="831430360" sldId="277"/>
            <ac:spMk id="10" creationId="{B4F5FA0D-0104-4987-8241-EFF7C85B88DE}"/>
          </ac:spMkLst>
        </pc:spChg>
        <pc:picChg chg="add">
          <ac:chgData name="Benjamin Payne" userId="S::benpayne@umbc.edu::b61ff11c-ba68-49af-b001-f9f234a6aca3" providerId="AD" clId="Web-{F145137C-317D-6297-5CC9-A6C5A38F746A}" dt="2018-11-11T01:12:42.626" v="300"/>
          <ac:picMkLst>
            <pc:docMk/>
            <pc:sldMk cId="831430360" sldId="277"/>
            <ac:picMk id="12" creationId="{2897127E-6CEF-446C-BE87-93B7C46E49D1}"/>
          </ac:picMkLst>
        </pc:picChg>
      </pc:sldChg>
      <pc:sldChg chg="add ord">
        <pc:chgData name="Benjamin Payne" userId="S::benpayne@umbc.edu::b61ff11c-ba68-49af-b001-f9f234a6aca3" providerId="AD" clId="Web-{F145137C-317D-6297-5CC9-A6C5A38F746A}" dt="2018-11-11T01:13:42.361" v="317"/>
        <pc:sldMkLst>
          <pc:docMk/>
          <pc:sldMk cId="2580614838" sldId="278"/>
        </pc:sldMkLst>
      </pc:sldChg>
      <pc:sldChg chg="add ord">
        <pc:chgData name="Benjamin Payne" userId="S::benpayne@umbc.edu::b61ff11c-ba68-49af-b001-f9f234a6aca3" providerId="AD" clId="Web-{F145137C-317D-6297-5CC9-A6C5A38F746A}" dt="2018-11-11T01:13:42.361" v="318"/>
        <pc:sldMkLst>
          <pc:docMk/>
          <pc:sldMk cId="2905662373" sldId="279"/>
        </pc:sldMkLst>
      </pc:sldChg>
      <pc:sldChg chg="modSp add del ord">
        <pc:chgData name="Benjamin Payne" userId="S::benpayne@umbc.edu::b61ff11c-ba68-49af-b001-f9f234a6aca3" providerId="AD" clId="Web-{F145137C-317D-6297-5CC9-A6C5A38F746A}" dt="2018-11-11T01:16:46.064" v="338"/>
        <pc:sldMkLst>
          <pc:docMk/>
          <pc:sldMk cId="3878761245" sldId="280"/>
        </pc:sldMkLst>
        <pc:spChg chg="mod">
          <ac:chgData name="Benjamin Payne" userId="S::benpayne@umbc.edu::b61ff11c-ba68-49af-b001-f9f234a6aca3" providerId="AD" clId="Web-{F145137C-317D-6297-5CC9-A6C5A38F746A}" dt="2018-11-11T01:16:30.439" v="326" actId="20577"/>
          <ac:spMkLst>
            <pc:docMk/>
            <pc:sldMk cId="3878761245" sldId="280"/>
            <ac:spMk id="3" creationId="{100847A5-4AAB-4233-9EE2-0A543143EB7D}"/>
          </ac:spMkLst>
        </pc:spChg>
      </pc:sldChg>
      <pc:sldChg chg="modSp add ord">
        <pc:chgData name="Benjamin Payne" userId="S::benpayne@umbc.edu::b61ff11c-ba68-49af-b001-f9f234a6aca3" providerId="AD" clId="Web-{F145137C-317D-6297-5CC9-A6C5A38F746A}" dt="2018-11-11T01:18:46.486" v="366" actId="20577"/>
        <pc:sldMkLst>
          <pc:docMk/>
          <pc:sldMk cId="2549373051" sldId="281"/>
        </pc:sldMkLst>
        <pc:spChg chg="mod">
          <ac:chgData name="Benjamin Payne" userId="S::benpayne@umbc.edu::b61ff11c-ba68-49af-b001-f9f234a6aca3" providerId="AD" clId="Web-{F145137C-317D-6297-5CC9-A6C5A38F746A}" dt="2018-11-11T01:18:46.486" v="366" actId="20577"/>
          <ac:spMkLst>
            <pc:docMk/>
            <pc:sldMk cId="2549373051" sldId="281"/>
            <ac:spMk id="3" creationId="{24F2DEC7-9B1D-40BF-A2B8-3C79AE212A27}"/>
          </ac:spMkLst>
        </pc:spChg>
      </pc:sldChg>
      <pc:sldChg chg="add ord">
        <pc:chgData name="Benjamin Payne" userId="S::benpayne@umbc.edu::b61ff11c-ba68-49af-b001-f9f234a6aca3" providerId="AD" clId="Web-{F145137C-317D-6297-5CC9-A6C5A38F746A}" dt="2018-11-11T01:13:42.376" v="321"/>
        <pc:sldMkLst>
          <pc:docMk/>
          <pc:sldMk cId="2246696200" sldId="282"/>
        </pc:sldMkLst>
      </pc:sldChg>
      <pc:sldChg chg="add ord">
        <pc:chgData name="Benjamin Payne" userId="S::benpayne@umbc.edu::b61ff11c-ba68-49af-b001-f9f234a6aca3" providerId="AD" clId="Web-{F145137C-317D-6297-5CC9-A6C5A38F746A}" dt="2018-11-11T01:13:42.376" v="322"/>
        <pc:sldMkLst>
          <pc:docMk/>
          <pc:sldMk cId="2085181478" sldId="283"/>
        </pc:sldMkLst>
      </pc:sldChg>
      <pc:sldChg chg="modSp new">
        <pc:chgData name="Benjamin Payne" userId="S::benpayne@umbc.edu::b61ff11c-ba68-49af-b001-f9f234a6aca3" providerId="AD" clId="Web-{F145137C-317D-6297-5CC9-A6C5A38F746A}" dt="2018-11-11T04:46:11.227" v="390" actId="20577"/>
        <pc:sldMkLst>
          <pc:docMk/>
          <pc:sldMk cId="2530258071" sldId="284"/>
        </pc:sldMkLst>
        <pc:spChg chg="mod">
          <ac:chgData name="Benjamin Payne" userId="S::benpayne@umbc.edu::b61ff11c-ba68-49af-b001-f9f234a6aca3" providerId="AD" clId="Web-{F145137C-317D-6297-5CC9-A6C5A38F746A}" dt="2018-11-11T04:46:11.227" v="390" actId="20577"/>
          <ac:spMkLst>
            <pc:docMk/>
            <pc:sldMk cId="2530258071" sldId="284"/>
            <ac:spMk id="3" creationId="{002AE609-05B0-4CCA-8588-7DD2A494CDFB}"/>
          </ac:spMkLst>
        </pc:spChg>
      </pc:sldChg>
    </pc:docChg>
  </pc:docChgLst>
  <pc:docChgLst>
    <pc:chgData name="Benjamin Payne" userId="S::benpayne@umbc.edu::b61ff11c-ba68-49af-b001-f9f234a6aca3" providerId="AD" clId="Web-{81A9E908-9CDD-6AE2-A54B-2872BE72708C}"/>
    <pc:docChg chg="addSld modSld sldOrd">
      <pc:chgData name="Benjamin Payne" userId="S::benpayne@umbc.edu::b61ff11c-ba68-49af-b001-f9f234a6aca3" providerId="AD" clId="Web-{81A9E908-9CDD-6AE2-A54B-2872BE72708C}" dt="2018-11-15T12:58:42.061" v="831"/>
      <pc:docMkLst>
        <pc:docMk/>
      </pc:docMkLst>
      <pc:sldChg chg="modSp">
        <pc:chgData name="Benjamin Payne" userId="S::benpayne@umbc.edu::b61ff11c-ba68-49af-b001-f9f234a6aca3" providerId="AD" clId="Web-{81A9E908-9CDD-6AE2-A54B-2872BE72708C}" dt="2018-11-15T12:35:55.712" v="622" actId="20577"/>
        <pc:sldMkLst>
          <pc:docMk/>
          <pc:sldMk cId="411426391" sldId="259"/>
        </pc:sldMkLst>
        <pc:spChg chg="mod">
          <ac:chgData name="Benjamin Payne" userId="S::benpayne@umbc.edu::b61ff11c-ba68-49af-b001-f9f234a6aca3" providerId="AD" clId="Web-{81A9E908-9CDD-6AE2-A54B-2872BE72708C}" dt="2018-11-15T12:35:55.712" v="622" actId="20577"/>
          <ac:spMkLst>
            <pc:docMk/>
            <pc:sldMk cId="411426391" sldId="259"/>
            <ac:spMk id="3" creationId="{18E1E84E-315D-4DFE-8F66-B177A4B1891C}"/>
          </ac:spMkLst>
        </pc:spChg>
      </pc:sldChg>
      <pc:sldChg chg="addSp delSp modSp">
        <pc:chgData name="Benjamin Payne" userId="S::benpayne@umbc.edu::b61ff11c-ba68-49af-b001-f9f234a6aca3" providerId="AD" clId="Web-{81A9E908-9CDD-6AE2-A54B-2872BE72708C}" dt="2018-11-15T12:48:46.902" v="792"/>
        <pc:sldMkLst>
          <pc:docMk/>
          <pc:sldMk cId="606503549" sldId="265"/>
        </pc:sldMkLst>
        <pc:spChg chg="mod">
          <ac:chgData name="Benjamin Payne" userId="S::benpayne@umbc.edu::b61ff11c-ba68-49af-b001-f9f234a6aca3" providerId="AD" clId="Web-{81A9E908-9CDD-6AE2-A54B-2872BE72708C}" dt="2018-11-15T12:48:38.934" v="790" actId="20577"/>
          <ac:spMkLst>
            <pc:docMk/>
            <pc:sldMk cId="606503549" sldId="265"/>
            <ac:spMk id="2" creationId="{839F1DCF-11E8-4AF0-A983-57F0206B1C55}"/>
          </ac:spMkLst>
        </pc:spChg>
        <pc:spChg chg="add del mod">
          <ac:chgData name="Benjamin Payne" userId="S::benpayne@umbc.edu::b61ff11c-ba68-49af-b001-f9f234a6aca3" providerId="AD" clId="Web-{81A9E908-9CDD-6AE2-A54B-2872BE72708C}" dt="2018-11-15T12:48:46.902" v="792"/>
          <ac:spMkLst>
            <pc:docMk/>
            <pc:sldMk cId="606503549" sldId="265"/>
            <ac:spMk id="5" creationId="{0AF46E6F-0298-4C6D-B154-344EB592C6D0}"/>
          </ac:spMkLst>
        </pc:spChg>
      </pc:sldChg>
      <pc:sldChg chg="addSp modSp">
        <pc:chgData name="Benjamin Payne" userId="S::benpayne@umbc.edu::b61ff11c-ba68-49af-b001-f9f234a6aca3" providerId="AD" clId="Web-{81A9E908-9CDD-6AE2-A54B-2872BE72708C}" dt="2018-11-15T12:39:43.275" v="719" actId="20577"/>
        <pc:sldMkLst>
          <pc:docMk/>
          <pc:sldMk cId="1075387212" sldId="266"/>
        </pc:sldMkLst>
        <pc:spChg chg="mod">
          <ac:chgData name="Benjamin Payne" userId="S::benpayne@umbc.edu::b61ff11c-ba68-49af-b001-f9f234a6aca3" providerId="AD" clId="Web-{81A9E908-9CDD-6AE2-A54B-2872BE72708C}" dt="2018-11-15T12:38:08.806" v="637" actId="20577"/>
          <ac:spMkLst>
            <pc:docMk/>
            <pc:sldMk cId="1075387212" sldId="266"/>
            <ac:spMk id="2" creationId="{839F1DCF-11E8-4AF0-A983-57F0206B1C55}"/>
          </ac:spMkLst>
        </pc:spChg>
        <pc:spChg chg="mod">
          <ac:chgData name="Benjamin Payne" userId="S::benpayne@umbc.edu::b61ff11c-ba68-49af-b001-f9f234a6aca3" providerId="AD" clId="Web-{81A9E908-9CDD-6AE2-A54B-2872BE72708C}" dt="2018-11-15T12:37:35.118" v="624" actId="1076"/>
          <ac:spMkLst>
            <pc:docMk/>
            <pc:sldMk cId="1075387212" sldId="266"/>
            <ac:spMk id="3" creationId="{2696C36D-E17C-43A3-86B2-1C0069B02DF2}"/>
          </ac:spMkLst>
        </pc:spChg>
        <pc:spChg chg="add mod">
          <ac:chgData name="Benjamin Payne" userId="S::benpayne@umbc.edu::b61ff11c-ba68-49af-b001-f9f234a6aca3" providerId="AD" clId="Web-{81A9E908-9CDD-6AE2-A54B-2872BE72708C}" dt="2018-11-15T12:39:43.275" v="719" actId="20577"/>
          <ac:spMkLst>
            <pc:docMk/>
            <pc:sldMk cId="1075387212" sldId="266"/>
            <ac:spMk id="24" creationId="{F8084F3D-6229-4920-BD74-CA6948917853}"/>
          </ac:spMkLst>
        </pc:spChg>
        <pc:cxnChg chg="mod">
          <ac:chgData name="Benjamin Payne" userId="S::benpayne@umbc.edu::b61ff11c-ba68-49af-b001-f9f234a6aca3" providerId="AD" clId="Web-{81A9E908-9CDD-6AE2-A54B-2872BE72708C}" dt="2018-11-15T12:38:52.868" v="676" actId="14100"/>
          <ac:cxnSpMkLst>
            <pc:docMk/>
            <pc:sldMk cId="1075387212" sldId="266"/>
            <ac:cxnSpMk id="23" creationId="{0714B327-0D6E-4279-8E20-E829E9099162}"/>
          </ac:cxnSpMkLst>
        </pc:cxnChg>
      </pc:sldChg>
      <pc:sldChg chg="modSp">
        <pc:chgData name="Benjamin Payne" userId="S::benpayne@umbc.edu::b61ff11c-ba68-49af-b001-f9f234a6aca3" providerId="AD" clId="Web-{81A9E908-9CDD-6AE2-A54B-2872BE72708C}" dt="2018-11-15T12:07:24.126" v="213" actId="20577"/>
        <pc:sldMkLst>
          <pc:docMk/>
          <pc:sldMk cId="4212451810" sldId="267"/>
        </pc:sldMkLst>
        <pc:spChg chg="mod">
          <ac:chgData name="Benjamin Payne" userId="S::benpayne@umbc.edu::b61ff11c-ba68-49af-b001-f9f234a6aca3" providerId="AD" clId="Web-{81A9E908-9CDD-6AE2-A54B-2872BE72708C}" dt="2018-11-15T12:07:24.126" v="213" actId="20577"/>
          <ac:spMkLst>
            <pc:docMk/>
            <pc:sldMk cId="4212451810" sldId="267"/>
            <ac:spMk id="3" creationId="{88CA0AE1-C80A-458E-900E-88031936306A}"/>
          </ac:spMkLst>
        </pc:spChg>
      </pc:sldChg>
      <pc:sldChg chg="ord">
        <pc:chgData name="Benjamin Payne" userId="S::benpayne@umbc.edu::b61ff11c-ba68-49af-b001-f9f234a6aca3" providerId="AD" clId="Web-{81A9E908-9CDD-6AE2-A54B-2872BE72708C}" dt="2018-11-15T12:39:52.306" v="721"/>
        <pc:sldMkLst>
          <pc:docMk/>
          <pc:sldMk cId="1230110534" sldId="272"/>
        </pc:sldMkLst>
      </pc:sldChg>
      <pc:sldChg chg="modSp">
        <pc:chgData name="Benjamin Payne" userId="S::benpayne@umbc.edu::b61ff11c-ba68-49af-b001-f9f234a6aca3" providerId="AD" clId="Web-{81A9E908-9CDD-6AE2-A54B-2872BE72708C}" dt="2018-11-15T12:21:49.473" v="432" actId="20577"/>
        <pc:sldMkLst>
          <pc:docMk/>
          <pc:sldMk cId="2549373051" sldId="281"/>
        </pc:sldMkLst>
        <pc:spChg chg="mod">
          <ac:chgData name="Benjamin Payne" userId="S::benpayne@umbc.edu::b61ff11c-ba68-49af-b001-f9f234a6aca3" providerId="AD" clId="Web-{81A9E908-9CDD-6AE2-A54B-2872BE72708C}" dt="2018-11-15T12:21:49.473" v="432" actId="20577"/>
          <ac:spMkLst>
            <pc:docMk/>
            <pc:sldMk cId="2549373051" sldId="281"/>
            <ac:spMk id="3" creationId="{24F2DEC7-9B1D-40BF-A2B8-3C79AE212A27}"/>
          </ac:spMkLst>
        </pc:spChg>
      </pc:sldChg>
      <pc:sldChg chg="modSp">
        <pc:chgData name="Benjamin Payne" userId="S::benpayne@umbc.edu::b61ff11c-ba68-49af-b001-f9f234a6aca3" providerId="AD" clId="Web-{81A9E908-9CDD-6AE2-A54B-2872BE72708C}" dt="2018-11-15T12:21:18.926" v="420" actId="20577"/>
        <pc:sldMkLst>
          <pc:docMk/>
          <pc:sldMk cId="2085181478" sldId="283"/>
        </pc:sldMkLst>
        <pc:spChg chg="mod">
          <ac:chgData name="Benjamin Payne" userId="S::benpayne@umbc.edu::b61ff11c-ba68-49af-b001-f9f234a6aca3" providerId="AD" clId="Web-{81A9E908-9CDD-6AE2-A54B-2872BE72708C}" dt="2018-11-15T12:21:18.926" v="420" actId="20577"/>
          <ac:spMkLst>
            <pc:docMk/>
            <pc:sldMk cId="2085181478" sldId="283"/>
            <ac:spMk id="3" creationId="{F8E951F0-4E1D-4B44-BC0C-BE47D72EC7B6}"/>
          </ac:spMkLst>
        </pc:spChg>
      </pc:sldChg>
      <pc:sldChg chg="ord">
        <pc:chgData name="Benjamin Payne" userId="S::benpayne@umbc.edu::b61ff11c-ba68-49af-b001-f9f234a6aca3" providerId="AD" clId="Web-{81A9E908-9CDD-6AE2-A54B-2872BE72708C}" dt="2018-11-15T12:11:56.580" v="216"/>
        <pc:sldMkLst>
          <pc:docMk/>
          <pc:sldMk cId="3534477754" sldId="285"/>
        </pc:sldMkLst>
      </pc:sldChg>
      <pc:sldChg chg="ord">
        <pc:chgData name="Benjamin Payne" userId="S::benpayne@umbc.edu::b61ff11c-ba68-49af-b001-f9f234a6aca3" providerId="AD" clId="Web-{81A9E908-9CDD-6AE2-A54B-2872BE72708C}" dt="2018-11-15T12:11:56.580" v="217"/>
        <pc:sldMkLst>
          <pc:docMk/>
          <pc:sldMk cId="596540457" sldId="286"/>
        </pc:sldMkLst>
      </pc:sldChg>
      <pc:sldChg chg="ord">
        <pc:chgData name="Benjamin Payne" userId="S::benpayne@umbc.edu::b61ff11c-ba68-49af-b001-f9f234a6aca3" providerId="AD" clId="Web-{81A9E908-9CDD-6AE2-A54B-2872BE72708C}" dt="2018-11-15T12:11:56.580" v="218"/>
        <pc:sldMkLst>
          <pc:docMk/>
          <pc:sldMk cId="551699632" sldId="287"/>
        </pc:sldMkLst>
      </pc:sldChg>
      <pc:sldChg chg="ord">
        <pc:chgData name="Benjamin Payne" userId="S::benpayne@umbc.edu::b61ff11c-ba68-49af-b001-f9f234a6aca3" providerId="AD" clId="Web-{81A9E908-9CDD-6AE2-A54B-2872BE72708C}" dt="2018-11-15T12:11:56.580" v="219"/>
        <pc:sldMkLst>
          <pc:docMk/>
          <pc:sldMk cId="1393551157" sldId="288"/>
        </pc:sldMkLst>
      </pc:sldChg>
      <pc:sldChg chg="ord">
        <pc:chgData name="Benjamin Payne" userId="S::benpayne@umbc.edu::b61ff11c-ba68-49af-b001-f9f234a6aca3" providerId="AD" clId="Web-{81A9E908-9CDD-6AE2-A54B-2872BE72708C}" dt="2018-11-15T12:11:56.580" v="220"/>
        <pc:sldMkLst>
          <pc:docMk/>
          <pc:sldMk cId="3668385619" sldId="289"/>
        </pc:sldMkLst>
      </pc:sldChg>
      <pc:sldChg chg="ord">
        <pc:chgData name="Benjamin Payne" userId="S::benpayne@umbc.edu::b61ff11c-ba68-49af-b001-f9f234a6aca3" providerId="AD" clId="Web-{81A9E908-9CDD-6AE2-A54B-2872BE72708C}" dt="2018-11-15T12:11:56.580" v="221"/>
        <pc:sldMkLst>
          <pc:docMk/>
          <pc:sldMk cId="65072745" sldId="290"/>
        </pc:sldMkLst>
      </pc:sldChg>
      <pc:sldChg chg="addSp modSp">
        <pc:chgData name="Benjamin Payne" userId="S::benpayne@umbc.edu::b61ff11c-ba68-49af-b001-f9f234a6aca3" providerId="AD" clId="Web-{81A9E908-9CDD-6AE2-A54B-2872BE72708C}" dt="2018-11-15T11:49:46.655" v="107" actId="1076"/>
        <pc:sldMkLst>
          <pc:docMk/>
          <pc:sldMk cId="260202425" sldId="302"/>
        </pc:sldMkLst>
        <pc:spChg chg="mod">
          <ac:chgData name="Benjamin Payne" userId="S::benpayne@umbc.edu::b61ff11c-ba68-49af-b001-f9f234a6aca3" providerId="AD" clId="Web-{81A9E908-9CDD-6AE2-A54B-2872BE72708C}" dt="2018-11-15T11:49:28.358" v="101" actId="20577"/>
          <ac:spMkLst>
            <pc:docMk/>
            <pc:sldMk cId="260202425" sldId="302"/>
            <ac:spMk id="3" creationId="{4A6B22B9-3C45-4EBE-8C2B-1D4116205F58}"/>
          </ac:spMkLst>
        </pc:spChg>
        <pc:picChg chg="add mod">
          <ac:chgData name="Benjamin Payne" userId="S::benpayne@umbc.edu::b61ff11c-ba68-49af-b001-f9f234a6aca3" providerId="AD" clId="Web-{81A9E908-9CDD-6AE2-A54B-2872BE72708C}" dt="2018-11-15T11:49:46.655" v="107" actId="1076"/>
          <ac:picMkLst>
            <pc:docMk/>
            <pc:sldMk cId="260202425" sldId="302"/>
            <ac:picMk id="4" creationId="{9448862F-669B-440F-A192-95B315965D76}"/>
          </ac:picMkLst>
        </pc:picChg>
      </pc:sldChg>
      <pc:sldChg chg="modSp ord">
        <pc:chgData name="Benjamin Payne" userId="S::benpayne@umbc.edu::b61ff11c-ba68-49af-b001-f9f234a6aca3" providerId="AD" clId="Web-{81A9E908-9CDD-6AE2-A54B-2872BE72708C}" dt="2018-11-15T12:20:22.754" v="380" actId="20577"/>
        <pc:sldMkLst>
          <pc:docMk/>
          <pc:sldMk cId="841699506" sldId="304"/>
        </pc:sldMkLst>
        <pc:spChg chg="mod">
          <ac:chgData name="Benjamin Payne" userId="S::benpayne@umbc.edu::b61ff11c-ba68-49af-b001-f9f234a6aca3" providerId="AD" clId="Web-{81A9E908-9CDD-6AE2-A54B-2872BE72708C}" dt="2018-11-15T12:18:19.566" v="330" actId="20577"/>
          <ac:spMkLst>
            <pc:docMk/>
            <pc:sldMk cId="841699506" sldId="304"/>
            <ac:spMk id="2" creationId="{FD1827F9-8D3D-4E61-8136-05E77032CC30}"/>
          </ac:spMkLst>
        </pc:spChg>
        <pc:spChg chg="mod">
          <ac:chgData name="Benjamin Payne" userId="S::benpayne@umbc.edu::b61ff11c-ba68-49af-b001-f9f234a6aca3" providerId="AD" clId="Web-{81A9E908-9CDD-6AE2-A54B-2872BE72708C}" dt="2018-11-15T12:20:22.754" v="380" actId="20577"/>
          <ac:spMkLst>
            <pc:docMk/>
            <pc:sldMk cId="841699506" sldId="304"/>
            <ac:spMk id="3" creationId="{030A3A3C-417C-4A36-8B59-789D559BA970}"/>
          </ac:spMkLst>
        </pc:spChg>
      </pc:sldChg>
      <pc:sldChg chg="modSp">
        <pc:chgData name="Benjamin Payne" userId="S::benpayne@umbc.edu::b61ff11c-ba68-49af-b001-f9f234a6aca3" providerId="AD" clId="Web-{81A9E908-9CDD-6AE2-A54B-2872BE72708C}" dt="2018-11-15T12:04:06.485" v="198" actId="20577"/>
        <pc:sldMkLst>
          <pc:docMk/>
          <pc:sldMk cId="1860877941" sldId="312"/>
        </pc:sldMkLst>
        <pc:spChg chg="mod">
          <ac:chgData name="Benjamin Payne" userId="S::benpayne@umbc.edu::b61ff11c-ba68-49af-b001-f9f234a6aca3" providerId="AD" clId="Web-{81A9E908-9CDD-6AE2-A54B-2872BE72708C}" dt="2018-11-15T12:04:06.485" v="198" actId="20577"/>
          <ac:spMkLst>
            <pc:docMk/>
            <pc:sldMk cId="1860877941" sldId="312"/>
            <ac:spMk id="3" creationId="{3AFA0114-9AAE-416D-9E4D-EDFD3669436D}"/>
          </ac:spMkLst>
        </pc:spChg>
      </pc:sldChg>
      <pc:sldChg chg="ord">
        <pc:chgData name="Benjamin Payne" userId="S::benpayne@umbc.edu::b61ff11c-ba68-49af-b001-f9f234a6aca3" providerId="AD" clId="Web-{81A9E908-9CDD-6AE2-A54B-2872BE72708C}" dt="2018-11-15T12:40:37.494" v="722"/>
        <pc:sldMkLst>
          <pc:docMk/>
          <pc:sldMk cId="2149712169" sldId="325"/>
        </pc:sldMkLst>
      </pc:sldChg>
      <pc:sldChg chg="modSp">
        <pc:chgData name="Benjamin Payne" userId="S::benpayne@umbc.edu::b61ff11c-ba68-49af-b001-f9f234a6aca3" providerId="AD" clId="Web-{81A9E908-9CDD-6AE2-A54B-2872BE72708C}" dt="2018-11-15T12:47:08.324" v="779" actId="20577"/>
        <pc:sldMkLst>
          <pc:docMk/>
          <pc:sldMk cId="1528681102" sldId="327"/>
        </pc:sldMkLst>
        <pc:spChg chg="mod">
          <ac:chgData name="Benjamin Payne" userId="S::benpayne@umbc.edu::b61ff11c-ba68-49af-b001-f9f234a6aca3" providerId="AD" clId="Web-{81A9E908-9CDD-6AE2-A54B-2872BE72708C}" dt="2018-11-15T12:47:08.324" v="779" actId="20577"/>
          <ac:spMkLst>
            <pc:docMk/>
            <pc:sldMk cId="1528681102" sldId="327"/>
            <ac:spMk id="2" creationId="{839F1DCF-11E8-4AF0-A983-57F0206B1C55}"/>
          </ac:spMkLst>
        </pc:spChg>
        <pc:cxnChg chg="mod">
          <ac:chgData name="Benjamin Payne" userId="S::benpayne@umbc.edu::b61ff11c-ba68-49af-b001-f9f234a6aca3" providerId="AD" clId="Web-{81A9E908-9CDD-6AE2-A54B-2872BE72708C}" dt="2018-11-15T11:47:01.279" v="76" actId="14100"/>
          <ac:cxnSpMkLst>
            <pc:docMk/>
            <pc:sldMk cId="1528681102" sldId="327"/>
            <ac:cxnSpMk id="4" creationId="{DFD43152-92CC-4598-8306-2F2B43D03979}"/>
          </ac:cxnSpMkLst>
        </pc:cxnChg>
      </pc:sldChg>
      <pc:sldChg chg="addSp modSp modNotes">
        <pc:chgData name="Benjamin Payne" userId="S::benpayne@umbc.edu::b61ff11c-ba68-49af-b001-f9f234a6aca3" providerId="AD" clId="Web-{81A9E908-9CDD-6AE2-A54B-2872BE72708C}" dt="2018-11-15T11:25:45.767" v="62" actId="1076"/>
        <pc:sldMkLst>
          <pc:docMk/>
          <pc:sldMk cId="1418239499" sldId="336"/>
        </pc:sldMkLst>
        <pc:spChg chg="mod">
          <ac:chgData name="Benjamin Payne" userId="S::benpayne@umbc.edu::b61ff11c-ba68-49af-b001-f9f234a6aca3" providerId="AD" clId="Web-{81A9E908-9CDD-6AE2-A54B-2872BE72708C}" dt="2018-11-15T11:25:45.767" v="62" actId="1076"/>
          <ac:spMkLst>
            <pc:docMk/>
            <pc:sldMk cId="1418239499" sldId="336"/>
            <ac:spMk id="2" creationId="{10DDC1F2-9CBF-43B9-8A49-A9894B38E427}"/>
          </ac:spMkLst>
        </pc:spChg>
        <pc:spChg chg="mod">
          <ac:chgData name="Benjamin Payne" userId="S::benpayne@umbc.edu::b61ff11c-ba68-49af-b001-f9f234a6aca3" providerId="AD" clId="Web-{81A9E908-9CDD-6AE2-A54B-2872BE72708C}" dt="2018-11-15T11:25:32.282" v="59" actId="14100"/>
          <ac:spMkLst>
            <pc:docMk/>
            <pc:sldMk cId="1418239499" sldId="336"/>
            <ac:spMk id="3" creationId="{EFAAE8FC-DC42-4792-813D-935A2291DDC8}"/>
          </ac:spMkLst>
        </pc:spChg>
        <pc:picChg chg="add mod">
          <ac:chgData name="Benjamin Payne" userId="S::benpayne@umbc.edu::b61ff11c-ba68-49af-b001-f9f234a6aca3" providerId="AD" clId="Web-{81A9E908-9CDD-6AE2-A54B-2872BE72708C}" dt="2018-11-15T11:25:38.626" v="61" actId="14100"/>
          <ac:picMkLst>
            <pc:docMk/>
            <pc:sldMk cId="1418239499" sldId="336"/>
            <ac:picMk id="4" creationId="{6F46E597-A111-4A63-A516-A8B4F39B48F1}"/>
          </ac:picMkLst>
        </pc:picChg>
      </pc:sldChg>
      <pc:sldChg chg="modSp new">
        <pc:chgData name="Benjamin Payne" userId="S::benpayne@umbc.edu::b61ff11c-ba68-49af-b001-f9f234a6aca3" providerId="AD" clId="Web-{81A9E908-9CDD-6AE2-A54B-2872BE72708C}" dt="2018-11-15T11:26:01.204" v="73" actId="20577"/>
        <pc:sldMkLst>
          <pc:docMk/>
          <pc:sldMk cId="1914282028" sldId="342"/>
        </pc:sldMkLst>
        <pc:spChg chg="mod">
          <ac:chgData name="Benjamin Payne" userId="S::benpayne@umbc.edu::b61ff11c-ba68-49af-b001-f9f234a6aca3" providerId="AD" clId="Web-{81A9E908-9CDD-6AE2-A54B-2872BE72708C}" dt="2018-11-15T11:19:26.591" v="3" actId="20577"/>
          <ac:spMkLst>
            <pc:docMk/>
            <pc:sldMk cId="1914282028" sldId="342"/>
            <ac:spMk id="2" creationId="{FE3FCFAA-194B-4191-B5D6-25F809257233}"/>
          </ac:spMkLst>
        </pc:spChg>
        <pc:spChg chg="mod">
          <ac:chgData name="Benjamin Payne" userId="S::benpayne@umbc.edu::b61ff11c-ba68-49af-b001-f9f234a6aca3" providerId="AD" clId="Web-{81A9E908-9CDD-6AE2-A54B-2872BE72708C}" dt="2018-11-15T11:26:01.204" v="73" actId="20577"/>
          <ac:spMkLst>
            <pc:docMk/>
            <pc:sldMk cId="1914282028" sldId="342"/>
            <ac:spMk id="3" creationId="{4002DC21-220F-4F2C-B656-057A8A74C10B}"/>
          </ac:spMkLst>
        </pc:spChg>
      </pc:sldChg>
      <pc:sldChg chg="modSp new">
        <pc:chgData name="Benjamin Payne" userId="S::benpayne@umbc.edu::b61ff11c-ba68-49af-b001-f9f234a6aca3" providerId="AD" clId="Web-{81A9E908-9CDD-6AE2-A54B-2872BE72708C}" dt="2018-11-15T12:14:46.831" v="276" actId="20577"/>
        <pc:sldMkLst>
          <pc:docMk/>
          <pc:sldMk cId="4104065918" sldId="343"/>
        </pc:sldMkLst>
        <pc:spChg chg="mod">
          <ac:chgData name="Benjamin Payne" userId="S::benpayne@umbc.edu::b61ff11c-ba68-49af-b001-f9f234a6aca3" providerId="AD" clId="Web-{81A9E908-9CDD-6AE2-A54B-2872BE72708C}" dt="2018-11-15T12:13:53.987" v="233" actId="20577"/>
          <ac:spMkLst>
            <pc:docMk/>
            <pc:sldMk cId="4104065918" sldId="343"/>
            <ac:spMk id="2" creationId="{33A74933-464E-4AC4-A8B1-D0A3830C7948}"/>
          </ac:spMkLst>
        </pc:spChg>
        <pc:spChg chg="mod">
          <ac:chgData name="Benjamin Payne" userId="S::benpayne@umbc.edu::b61ff11c-ba68-49af-b001-f9f234a6aca3" providerId="AD" clId="Web-{81A9E908-9CDD-6AE2-A54B-2872BE72708C}" dt="2018-11-15T12:14:46.831" v="276" actId="20577"/>
          <ac:spMkLst>
            <pc:docMk/>
            <pc:sldMk cId="4104065918" sldId="343"/>
            <ac:spMk id="3" creationId="{268352B4-224E-483B-AB90-75539EB349DA}"/>
          </ac:spMkLst>
        </pc:spChg>
      </pc:sldChg>
      <pc:sldChg chg="modSp add replId">
        <pc:chgData name="Benjamin Payne" userId="S::benpayne@umbc.edu::b61ff11c-ba68-49af-b001-f9f234a6aca3" providerId="AD" clId="Web-{81A9E908-9CDD-6AE2-A54B-2872BE72708C}" dt="2018-11-15T12:16:37.690" v="323" actId="20577"/>
        <pc:sldMkLst>
          <pc:docMk/>
          <pc:sldMk cId="2404799284" sldId="344"/>
        </pc:sldMkLst>
        <pc:spChg chg="mod">
          <ac:chgData name="Benjamin Payne" userId="S::benpayne@umbc.edu::b61ff11c-ba68-49af-b001-f9f234a6aca3" providerId="AD" clId="Web-{81A9E908-9CDD-6AE2-A54B-2872BE72708C}" dt="2018-11-15T12:16:37.690" v="323" actId="20577"/>
          <ac:spMkLst>
            <pc:docMk/>
            <pc:sldMk cId="2404799284" sldId="344"/>
            <ac:spMk id="3" creationId="{268352B4-224E-483B-AB90-75539EB349DA}"/>
          </ac:spMkLst>
        </pc:spChg>
      </pc:sldChg>
      <pc:sldChg chg="addSp delSp modSp new modNotes">
        <pc:chgData name="Benjamin Payne" userId="S::benpayne@umbc.edu::b61ff11c-ba68-49af-b001-f9f234a6aca3" providerId="AD" clId="Web-{81A9E908-9CDD-6AE2-A54B-2872BE72708C}" dt="2018-11-15T12:54:00.435" v="822" actId="1076"/>
        <pc:sldMkLst>
          <pc:docMk/>
          <pc:sldMk cId="2724997569" sldId="345"/>
        </pc:sldMkLst>
        <pc:spChg chg="mod">
          <ac:chgData name="Benjamin Payne" userId="S::benpayne@umbc.edu::b61ff11c-ba68-49af-b001-f9f234a6aca3" providerId="AD" clId="Web-{81A9E908-9CDD-6AE2-A54B-2872BE72708C}" dt="2018-11-15T12:53:14.575" v="802" actId="20577"/>
          <ac:spMkLst>
            <pc:docMk/>
            <pc:sldMk cId="2724997569" sldId="345"/>
            <ac:spMk id="2" creationId="{D66F5B9F-11DC-4DBA-9E02-A851F104D917}"/>
          </ac:spMkLst>
        </pc:spChg>
        <pc:spChg chg="del">
          <ac:chgData name="Benjamin Payne" userId="S::benpayne@umbc.edu::b61ff11c-ba68-49af-b001-f9f234a6aca3" providerId="AD" clId="Web-{81A9E908-9CDD-6AE2-A54B-2872BE72708C}" dt="2018-11-15T12:51:13.887" v="793"/>
          <ac:spMkLst>
            <pc:docMk/>
            <pc:sldMk cId="2724997569" sldId="345"/>
            <ac:spMk id="3" creationId="{562AB947-C996-4AFE-A731-ABDFD79761A8}"/>
          </ac:spMkLst>
        </pc:spChg>
        <pc:spChg chg="add mod">
          <ac:chgData name="Benjamin Payne" userId="S::benpayne@umbc.edu::b61ff11c-ba68-49af-b001-f9f234a6aca3" providerId="AD" clId="Web-{81A9E908-9CDD-6AE2-A54B-2872BE72708C}" dt="2018-11-15T12:54:00.435" v="822" actId="1076"/>
          <ac:spMkLst>
            <pc:docMk/>
            <pc:sldMk cId="2724997569" sldId="345"/>
            <ac:spMk id="6" creationId="{5C25C998-AAA1-49B2-8486-C63D84068F26}"/>
          </ac:spMkLst>
        </pc:spChg>
        <pc:picChg chg="add mod ord">
          <ac:chgData name="Benjamin Payne" userId="S::benpayne@umbc.edu::b61ff11c-ba68-49af-b001-f9f234a6aca3" providerId="AD" clId="Web-{81A9E908-9CDD-6AE2-A54B-2872BE72708C}" dt="2018-11-15T12:51:27.965" v="797" actId="1076"/>
          <ac:picMkLst>
            <pc:docMk/>
            <pc:sldMk cId="2724997569" sldId="345"/>
            <ac:picMk id="4" creationId="{F9B866B8-43AF-4AEF-BD0E-E834C2C6FFA7}"/>
          </ac:picMkLst>
        </pc:picChg>
      </pc:sldChg>
      <pc:sldChg chg="addSp delSp modSp new">
        <pc:chgData name="Benjamin Payne" userId="S::benpayne@umbc.edu::b61ff11c-ba68-49af-b001-f9f234a6aca3" providerId="AD" clId="Web-{81A9E908-9CDD-6AE2-A54B-2872BE72708C}" dt="2018-11-15T12:56:24.873" v="825" actId="1076"/>
        <pc:sldMkLst>
          <pc:docMk/>
          <pc:sldMk cId="2017608239" sldId="346"/>
        </pc:sldMkLst>
        <pc:spChg chg="del">
          <ac:chgData name="Benjamin Payne" userId="S::benpayne@umbc.edu::b61ff11c-ba68-49af-b001-f9f234a6aca3" providerId="AD" clId="Web-{81A9E908-9CDD-6AE2-A54B-2872BE72708C}" dt="2018-11-15T12:55:30.310" v="824"/>
          <ac:spMkLst>
            <pc:docMk/>
            <pc:sldMk cId="2017608239" sldId="346"/>
            <ac:spMk id="3" creationId="{8F6EA8B9-FCE5-41F2-A106-2E4C08014A19}"/>
          </ac:spMkLst>
        </pc:spChg>
        <pc:picChg chg="add mod ord">
          <ac:chgData name="Benjamin Payne" userId="S::benpayne@umbc.edu::b61ff11c-ba68-49af-b001-f9f234a6aca3" providerId="AD" clId="Web-{81A9E908-9CDD-6AE2-A54B-2872BE72708C}" dt="2018-11-15T12:56:24.873" v="825" actId="1076"/>
          <ac:picMkLst>
            <pc:docMk/>
            <pc:sldMk cId="2017608239" sldId="346"/>
            <ac:picMk id="4" creationId="{C4436E16-6EE3-4540-B204-FDF2772F8079}"/>
          </ac:picMkLst>
        </pc:picChg>
      </pc:sldChg>
      <pc:sldChg chg="addSp delSp modSp new modNotes">
        <pc:chgData name="Benjamin Payne" userId="S::benpayne@umbc.edu::b61ff11c-ba68-49af-b001-f9f234a6aca3" providerId="AD" clId="Web-{81A9E908-9CDD-6AE2-A54B-2872BE72708C}" dt="2018-11-15T12:58:42.061" v="831"/>
        <pc:sldMkLst>
          <pc:docMk/>
          <pc:sldMk cId="3329543544" sldId="347"/>
        </pc:sldMkLst>
        <pc:spChg chg="del">
          <ac:chgData name="Benjamin Payne" userId="S::benpayne@umbc.edu::b61ff11c-ba68-49af-b001-f9f234a6aca3" providerId="AD" clId="Web-{81A9E908-9CDD-6AE2-A54B-2872BE72708C}" dt="2018-11-15T12:57:29.045" v="827"/>
          <ac:spMkLst>
            <pc:docMk/>
            <pc:sldMk cId="3329543544" sldId="347"/>
            <ac:spMk id="3" creationId="{D1724D87-A911-4D1A-9993-C80932862C9C}"/>
          </ac:spMkLst>
        </pc:spChg>
        <pc:picChg chg="add mod ord">
          <ac:chgData name="Benjamin Payne" userId="S::benpayne@umbc.edu::b61ff11c-ba68-49af-b001-f9f234a6aca3" providerId="AD" clId="Web-{81A9E908-9CDD-6AE2-A54B-2872BE72708C}" dt="2018-11-15T12:57:53.733" v="829" actId="1076"/>
          <ac:picMkLst>
            <pc:docMk/>
            <pc:sldMk cId="3329543544" sldId="347"/>
            <ac:picMk id="4" creationId="{62068074-8885-4575-87EF-57C9C881B143}"/>
          </ac:picMkLst>
        </pc:picChg>
      </pc:sldChg>
    </pc:docChg>
  </pc:docChgLst>
  <pc:docChgLst>
    <pc:chgData name="Benjamin Payne" userId="S::benpayne@umbc.edu::b61ff11c-ba68-49af-b001-f9f234a6aca3" providerId="AD" clId="Web-{429DFA79-B82C-AAF1-AB17-55E0EB2D8B80}"/>
    <pc:docChg chg="addSld delSld modSld sldOrd">
      <pc:chgData name="Benjamin Payne" userId="S::benpayne@umbc.edu::b61ff11c-ba68-49af-b001-f9f234a6aca3" providerId="AD" clId="Web-{429DFA79-B82C-AAF1-AB17-55E0EB2D8B80}" dt="2018-11-09T12:20:17.012" v="83"/>
      <pc:docMkLst>
        <pc:docMk/>
      </pc:docMkLst>
      <pc:sldChg chg="del ord">
        <pc:chgData name="Benjamin Payne" userId="S::benpayne@umbc.edu::b61ff11c-ba68-49af-b001-f9f234a6aca3" providerId="AD" clId="Web-{429DFA79-B82C-AAF1-AB17-55E0EB2D8B80}" dt="2018-11-09T12:20:17.012" v="83"/>
        <pc:sldMkLst>
          <pc:docMk/>
          <pc:sldMk cId="2750750569" sldId="257"/>
        </pc:sldMkLst>
      </pc:sldChg>
      <pc:sldChg chg="addSp modSp">
        <pc:chgData name="Benjamin Payne" userId="S::benpayne@umbc.edu::b61ff11c-ba68-49af-b001-f9f234a6aca3" providerId="AD" clId="Web-{429DFA79-B82C-AAF1-AB17-55E0EB2D8B80}" dt="2018-11-09T12:17:31.371" v="56" actId="14100"/>
        <pc:sldMkLst>
          <pc:docMk/>
          <pc:sldMk cId="1075387212" sldId="266"/>
        </pc:sldMkLst>
        <pc:spChg chg="add mod">
          <ac:chgData name="Benjamin Payne" userId="S::benpayne@umbc.edu::b61ff11c-ba68-49af-b001-f9f234a6aca3" providerId="AD" clId="Web-{429DFA79-B82C-AAF1-AB17-55E0EB2D8B80}" dt="2018-11-09T12:17:31.371" v="56" actId="14100"/>
          <ac:spMkLst>
            <pc:docMk/>
            <pc:sldMk cId="1075387212" sldId="266"/>
            <ac:spMk id="3" creationId="{2696C36D-E17C-43A3-86B2-1C0069B02DF2}"/>
          </ac:spMkLst>
        </pc:spChg>
      </pc:sldChg>
      <pc:sldChg chg="addSp modSp add replId">
        <pc:chgData name="Benjamin Payne" userId="S::benpayne@umbc.edu::b61ff11c-ba68-49af-b001-f9f234a6aca3" providerId="AD" clId="Web-{429DFA79-B82C-AAF1-AB17-55E0EB2D8B80}" dt="2018-11-09T12:20:13.528" v="82" actId="14100"/>
        <pc:sldMkLst>
          <pc:docMk/>
          <pc:sldMk cId="2737804745" sldId="270"/>
        </pc:sldMkLst>
        <pc:spChg chg="mod">
          <ac:chgData name="Benjamin Payne" userId="S::benpayne@umbc.edu::b61ff11c-ba68-49af-b001-f9f234a6aca3" providerId="AD" clId="Web-{429DFA79-B82C-AAF1-AB17-55E0EB2D8B80}" dt="2018-11-09T12:12:56.136" v="5" actId="20577"/>
          <ac:spMkLst>
            <pc:docMk/>
            <pc:sldMk cId="2737804745" sldId="270"/>
            <ac:spMk id="2" creationId="{839F1DCF-11E8-4AF0-A983-57F0206B1C55}"/>
          </ac:spMkLst>
        </pc:spChg>
        <pc:spChg chg="add mod">
          <ac:chgData name="Benjamin Payne" userId="S::benpayne@umbc.edu::b61ff11c-ba68-49af-b001-f9f234a6aca3" providerId="AD" clId="Web-{429DFA79-B82C-AAF1-AB17-55E0EB2D8B80}" dt="2018-11-09T12:20:13.528" v="82" actId="14100"/>
          <ac:spMkLst>
            <pc:docMk/>
            <pc:sldMk cId="2737804745" sldId="270"/>
            <ac:spMk id="3" creationId="{DEEC6239-F768-4A19-83EC-BBBB3A9AF672}"/>
          </ac:spMkLst>
        </pc:spChg>
      </pc:sldChg>
      <pc:sldChg chg="modSp new">
        <pc:chgData name="Benjamin Payne" userId="S::benpayne@umbc.edu::b61ff11c-ba68-49af-b001-f9f234a6aca3" providerId="AD" clId="Web-{429DFA79-B82C-AAF1-AB17-55E0EB2D8B80}" dt="2018-11-09T12:16:38.387" v="48" actId="20577"/>
        <pc:sldMkLst>
          <pc:docMk/>
          <pc:sldMk cId="1449007792" sldId="271"/>
        </pc:sldMkLst>
        <pc:spChg chg="mod">
          <ac:chgData name="Benjamin Payne" userId="S::benpayne@umbc.edu::b61ff11c-ba68-49af-b001-f9f234a6aca3" providerId="AD" clId="Web-{429DFA79-B82C-AAF1-AB17-55E0EB2D8B80}" dt="2018-11-09T12:13:39.965" v="19" actId="20577"/>
          <ac:spMkLst>
            <pc:docMk/>
            <pc:sldMk cId="1449007792" sldId="271"/>
            <ac:spMk id="2" creationId="{BB6B4B4D-34FE-4A9F-A36D-930BB9EAB1E5}"/>
          </ac:spMkLst>
        </pc:spChg>
        <pc:spChg chg="mod">
          <ac:chgData name="Benjamin Payne" userId="S::benpayne@umbc.edu::b61ff11c-ba68-49af-b001-f9f234a6aca3" providerId="AD" clId="Web-{429DFA79-B82C-AAF1-AB17-55E0EB2D8B80}" dt="2018-11-09T12:16:38.387" v="48" actId="20577"/>
          <ac:spMkLst>
            <pc:docMk/>
            <pc:sldMk cId="1449007792" sldId="271"/>
            <ac:spMk id="3" creationId="{8C8DB52D-0562-41D2-A666-08F36949B964}"/>
          </ac:spMkLst>
        </pc:spChg>
      </pc:sldChg>
      <pc:sldChg chg="modSp new">
        <pc:chgData name="Benjamin Payne" userId="S::benpayne@umbc.edu::b61ff11c-ba68-49af-b001-f9f234a6aca3" providerId="AD" clId="Web-{429DFA79-B82C-AAF1-AB17-55E0EB2D8B80}" dt="2018-11-09T12:14:04.996" v="27" actId="20577"/>
        <pc:sldMkLst>
          <pc:docMk/>
          <pc:sldMk cId="1230110534" sldId="272"/>
        </pc:sldMkLst>
        <pc:spChg chg="mod">
          <ac:chgData name="Benjamin Payne" userId="S::benpayne@umbc.edu::b61ff11c-ba68-49af-b001-f9f234a6aca3" providerId="AD" clId="Web-{429DFA79-B82C-AAF1-AB17-55E0EB2D8B80}" dt="2018-11-09T12:14:04.996" v="27" actId="20577"/>
          <ac:spMkLst>
            <pc:docMk/>
            <pc:sldMk cId="1230110534" sldId="272"/>
            <ac:spMk id="2" creationId="{E7E366CE-E3B3-493E-99A6-6E16009DB576}"/>
          </ac:spMkLst>
        </pc:spChg>
      </pc:sldChg>
      <pc:sldChg chg="modSp add replId">
        <pc:chgData name="Benjamin Payne" userId="S::benpayne@umbc.edu::b61ff11c-ba68-49af-b001-f9f234a6aca3" providerId="AD" clId="Web-{429DFA79-B82C-AAF1-AB17-55E0EB2D8B80}" dt="2018-11-09T12:14:23.918" v="47" actId="14100"/>
        <pc:sldMkLst>
          <pc:docMk/>
          <pc:sldMk cId="146031261" sldId="273"/>
        </pc:sldMkLst>
        <pc:spChg chg="mod">
          <ac:chgData name="Benjamin Payne" userId="S::benpayne@umbc.edu::b61ff11c-ba68-49af-b001-f9f234a6aca3" providerId="AD" clId="Web-{429DFA79-B82C-AAF1-AB17-55E0EB2D8B80}" dt="2018-11-09T12:14:23.918" v="47" actId="14100"/>
          <ac:spMkLst>
            <pc:docMk/>
            <pc:sldMk cId="146031261" sldId="273"/>
            <ac:spMk id="2" creationId="{37CF4F44-D444-4645-8D7A-47E02702525C}"/>
          </ac:spMkLst>
        </pc:spChg>
      </pc:sldChg>
    </pc:docChg>
  </pc:docChgLst>
  <pc:docChgLst>
    <pc:chgData name="Benjamin Payne" userId="S::benpayne@umbc.edu::b61ff11c-ba68-49af-b001-f9f234a6aca3" providerId="AD" clId="Web-{BFBD9D66-FB4C-083E-9BC8-7D3A8E32D2D7}"/>
    <pc:docChg chg="addSld modSld sldOrd">
      <pc:chgData name="Benjamin Payne" userId="S::benpayne@umbc.edu::b61ff11c-ba68-49af-b001-f9f234a6aca3" providerId="AD" clId="Web-{BFBD9D66-FB4C-083E-9BC8-7D3A8E32D2D7}" dt="2018-11-14T12:19:54.272" v="231" actId="20577"/>
      <pc:docMkLst>
        <pc:docMk/>
      </pc:docMkLst>
      <pc:sldChg chg="modSp">
        <pc:chgData name="Benjamin Payne" userId="S::benpayne@umbc.edu::b61ff11c-ba68-49af-b001-f9f234a6aca3" providerId="AD" clId="Web-{BFBD9D66-FB4C-083E-9BC8-7D3A8E32D2D7}" dt="2018-11-14T10:58:21.330" v="10" actId="20577"/>
        <pc:sldMkLst>
          <pc:docMk/>
          <pc:sldMk cId="2549373051" sldId="281"/>
        </pc:sldMkLst>
        <pc:spChg chg="mod">
          <ac:chgData name="Benjamin Payne" userId="S::benpayne@umbc.edu::b61ff11c-ba68-49af-b001-f9f234a6aca3" providerId="AD" clId="Web-{BFBD9D66-FB4C-083E-9BC8-7D3A8E32D2D7}" dt="2018-11-14T10:58:21.330" v="10" actId="20577"/>
          <ac:spMkLst>
            <pc:docMk/>
            <pc:sldMk cId="2549373051" sldId="281"/>
            <ac:spMk id="2" creationId="{A4EB68FE-2F89-4DD1-800B-9E4C6C2C21E1}"/>
          </ac:spMkLst>
        </pc:spChg>
      </pc:sldChg>
      <pc:sldChg chg="modNotes">
        <pc:chgData name="Benjamin Payne" userId="S::benpayne@umbc.edu::b61ff11c-ba68-49af-b001-f9f234a6aca3" providerId="AD" clId="Web-{BFBD9D66-FB4C-083E-9BC8-7D3A8E32D2D7}" dt="2018-11-14T11:35:38.645" v="215"/>
        <pc:sldMkLst>
          <pc:docMk/>
          <pc:sldMk cId="1731726504" sldId="309"/>
        </pc:sldMkLst>
      </pc:sldChg>
      <pc:sldChg chg="modSp">
        <pc:chgData name="Benjamin Payne" userId="S::benpayne@umbc.edu::b61ff11c-ba68-49af-b001-f9f234a6aca3" providerId="AD" clId="Web-{BFBD9D66-FB4C-083E-9BC8-7D3A8E32D2D7}" dt="2018-11-14T12:19:54.271" v="230" actId="20577"/>
        <pc:sldMkLst>
          <pc:docMk/>
          <pc:sldMk cId="3345704069" sldId="310"/>
        </pc:sldMkLst>
        <pc:spChg chg="mod">
          <ac:chgData name="Benjamin Payne" userId="S::benpayne@umbc.edu::b61ff11c-ba68-49af-b001-f9f234a6aca3" providerId="AD" clId="Web-{BFBD9D66-FB4C-083E-9BC8-7D3A8E32D2D7}" dt="2018-11-14T12:19:54.271" v="230" actId="20577"/>
          <ac:spMkLst>
            <pc:docMk/>
            <pc:sldMk cId="3345704069" sldId="310"/>
            <ac:spMk id="3" creationId="{A0FFD595-7DBD-4389-8872-5143064F694C}"/>
          </ac:spMkLst>
        </pc:spChg>
      </pc:sldChg>
      <pc:sldChg chg="modSp ord">
        <pc:chgData name="Benjamin Payne" userId="S::benpayne@umbc.edu::b61ff11c-ba68-49af-b001-f9f234a6aca3" providerId="AD" clId="Web-{BFBD9D66-FB4C-083E-9BC8-7D3A8E32D2D7}" dt="2018-11-14T11:29:46.865" v="98"/>
        <pc:sldMkLst>
          <pc:docMk/>
          <pc:sldMk cId="1720192027" sldId="311"/>
        </pc:sldMkLst>
        <pc:spChg chg="mod">
          <ac:chgData name="Benjamin Payne" userId="S::benpayne@umbc.edu::b61ff11c-ba68-49af-b001-f9f234a6aca3" providerId="AD" clId="Web-{BFBD9D66-FB4C-083E-9BC8-7D3A8E32D2D7}" dt="2018-11-14T11:25:32.981" v="30" actId="20577"/>
          <ac:spMkLst>
            <pc:docMk/>
            <pc:sldMk cId="1720192027" sldId="311"/>
            <ac:spMk id="2" creationId="{63977BD9-B80B-4853-9712-CD7D84D9A7C7}"/>
          </ac:spMkLst>
        </pc:spChg>
      </pc:sldChg>
      <pc:sldChg chg="modSp new">
        <pc:chgData name="Benjamin Payne" userId="S::benpayne@umbc.edu::b61ff11c-ba68-49af-b001-f9f234a6aca3" providerId="AD" clId="Web-{BFBD9D66-FB4C-083E-9BC8-7D3A8E32D2D7}" dt="2018-11-14T11:29:19.378" v="95" actId="20577"/>
        <pc:sldMkLst>
          <pc:docMk/>
          <pc:sldMk cId="4160309271" sldId="339"/>
        </pc:sldMkLst>
        <pc:spChg chg="mod">
          <ac:chgData name="Benjamin Payne" userId="S::benpayne@umbc.edu::b61ff11c-ba68-49af-b001-f9f234a6aca3" providerId="AD" clId="Web-{BFBD9D66-FB4C-083E-9BC8-7D3A8E32D2D7}" dt="2018-11-14T11:27:48.705" v="44" actId="20577"/>
          <ac:spMkLst>
            <pc:docMk/>
            <pc:sldMk cId="4160309271" sldId="339"/>
            <ac:spMk id="2" creationId="{D8E2FA77-5574-4FD9-8362-08193FBD44F0}"/>
          </ac:spMkLst>
        </pc:spChg>
        <pc:spChg chg="mod">
          <ac:chgData name="Benjamin Payne" userId="S::benpayne@umbc.edu::b61ff11c-ba68-49af-b001-f9f234a6aca3" providerId="AD" clId="Web-{BFBD9D66-FB4C-083E-9BC8-7D3A8E32D2D7}" dt="2018-11-14T11:29:19.378" v="95" actId="20577"/>
          <ac:spMkLst>
            <pc:docMk/>
            <pc:sldMk cId="4160309271" sldId="339"/>
            <ac:spMk id="3" creationId="{7A06DD1E-8EE2-4F5E-97E2-7D21633DDDE8}"/>
          </ac:spMkLst>
        </pc:spChg>
      </pc:sldChg>
      <pc:sldChg chg="modSp new">
        <pc:chgData name="Benjamin Payne" userId="S::benpayne@umbc.edu::b61ff11c-ba68-49af-b001-f9f234a6aca3" providerId="AD" clId="Web-{BFBD9D66-FB4C-083E-9BC8-7D3A8E32D2D7}" dt="2018-11-14T11:30:03.381" v="110" actId="20577"/>
        <pc:sldMkLst>
          <pc:docMk/>
          <pc:sldMk cId="2488365051" sldId="340"/>
        </pc:sldMkLst>
        <pc:spChg chg="mod">
          <ac:chgData name="Benjamin Payne" userId="S::benpayne@umbc.edu::b61ff11c-ba68-49af-b001-f9f234a6aca3" providerId="AD" clId="Web-{BFBD9D66-FB4C-083E-9BC8-7D3A8E32D2D7}" dt="2018-11-14T11:30:03.381" v="110" actId="20577"/>
          <ac:spMkLst>
            <pc:docMk/>
            <pc:sldMk cId="2488365051" sldId="340"/>
            <ac:spMk id="2" creationId="{63410B50-244F-4F9B-98EC-A8B743B78CEC}"/>
          </ac:spMkLst>
        </pc:spChg>
      </pc:sldChg>
      <pc:sldChg chg="modSp new">
        <pc:chgData name="Benjamin Payne" userId="S::benpayne@umbc.edu::b61ff11c-ba68-49af-b001-f9f234a6aca3" providerId="AD" clId="Web-{BFBD9D66-FB4C-083E-9BC8-7D3A8E32D2D7}" dt="2018-11-14T11:35:11.551" v="205" actId="20577"/>
        <pc:sldMkLst>
          <pc:docMk/>
          <pc:sldMk cId="3702807297" sldId="341"/>
        </pc:sldMkLst>
        <pc:spChg chg="mod">
          <ac:chgData name="Benjamin Payne" userId="S::benpayne@umbc.edu::b61ff11c-ba68-49af-b001-f9f234a6aca3" providerId="AD" clId="Web-{BFBD9D66-FB4C-083E-9BC8-7D3A8E32D2D7}" dt="2018-11-14T11:34:12.284" v="120" actId="20577"/>
          <ac:spMkLst>
            <pc:docMk/>
            <pc:sldMk cId="3702807297" sldId="341"/>
            <ac:spMk id="2" creationId="{10610FA8-BE0C-4079-A074-6CBBA15EAF84}"/>
          </ac:spMkLst>
        </pc:spChg>
        <pc:spChg chg="mod">
          <ac:chgData name="Benjamin Payne" userId="S::benpayne@umbc.edu::b61ff11c-ba68-49af-b001-f9f234a6aca3" providerId="AD" clId="Web-{BFBD9D66-FB4C-083E-9BC8-7D3A8E32D2D7}" dt="2018-11-14T11:35:11.551" v="205" actId="20577"/>
          <ac:spMkLst>
            <pc:docMk/>
            <pc:sldMk cId="3702807297" sldId="341"/>
            <ac:spMk id="3" creationId="{DACB5D73-6B35-4F81-ADFB-5E0F17EB222A}"/>
          </ac:spMkLst>
        </pc:spChg>
      </pc:sldChg>
    </pc:docChg>
  </pc:docChgLst>
  <pc:docChgLst>
    <pc:chgData name="Benjamin Payne" userId="S::benpayne@umbc.edu::b61ff11c-ba68-49af-b001-f9f234a6aca3" providerId="AD" clId="Web-{048ECF65-B783-4579-F7B3-1BFB62444730}"/>
    <pc:docChg chg="addSld modSld">
      <pc:chgData name="Benjamin Payne" userId="S::benpayne@umbc.edu::b61ff11c-ba68-49af-b001-f9f234a6aca3" providerId="AD" clId="Web-{048ECF65-B783-4579-F7B3-1BFB62444730}" dt="2018-11-22T20:10:54.682" v="71" actId="20577"/>
      <pc:docMkLst>
        <pc:docMk/>
      </pc:docMkLst>
      <pc:sldChg chg="mod modShow">
        <pc:chgData name="Benjamin Payne" userId="S::benpayne@umbc.edu::b61ff11c-ba68-49af-b001-f9f234a6aca3" providerId="AD" clId="Web-{048ECF65-B783-4579-F7B3-1BFB62444730}" dt="2018-11-22T20:08:36.573" v="0"/>
        <pc:sldMkLst>
          <pc:docMk/>
          <pc:sldMk cId="411426391" sldId="259"/>
        </pc:sldMkLst>
      </pc:sldChg>
      <pc:sldChg chg="addSp delSp modSp new mod modClrScheme chgLayout">
        <pc:chgData name="Benjamin Payne" userId="S::benpayne@umbc.edu::b61ff11c-ba68-49af-b001-f9f234a6aca3" providerId="AD" clId="Web-{048ECF65-B783-4579-F7B3-1BFB62444730}" dt="2018-11-22T20:10:54.682" v="70" actId="20577"/>
        <pc:sldMkLst>
          <pc:docMk/>
          <pc:sldMk cId="4167235256" sldId="366"/>
        </pc:sldMkLst>
        <pc:spChg chg="del">
          <ac:chgData name="Benjamin Payne" userId="S::benpayne@umbc.edu::b61ff11c-ba68-49af-b001-f9f234a6aca3" providerId="AD" clId="Web-{048ECF65-B783-4579-F7B3-1BFB62444730}" dt="2018-11-22T20:08:47.745" v="2"/>
          <ac:spMkLst>
            <pc:docMk/>
            <pc:sldMk cId="4167235256" sldId="366"/>
            <ac:spMk id="2" creationId="{2752BD54-3A6A-4906-937F-0B0AA85659E9}"/>
          </ac:spMkLst>
        </pc:spChg>
        <pc:spChg chg="del">
          <ac:chgData name="Benjamin Payne" userId="S::benpayne@umbc.edu::b61ff11c-ba68-49af-b001-f9f234a6aca3" providerId="AD" clId="Web-{048ECF65-B783-4579-F7B3-1BFB62444730}" dt="2018-11-22T20:08:47.745" v="2"/>
          <ac:spMkLst>
            <pc:docMk/>
            <pc:sldMk cId="4167235256" sldId="366"/>
            <ac:spMk id="3" creationId="{8B1E9617-9B24-4F14-B1BE-3DB617BBBF85}"/>
          </ac:spMkLst>
        </pc:spChg>
        <pc:spChg chg="add">
          <ac:chgData name="Benjamin Payne" userId="S::benpayne@umbc.edu::b61ff11c-ba68-49af-b001-f9f234a6aca3" providerId="AD" clId="Web-{048ECF65-B783-4579-F7B3-1BFB62444730}" dt="2018-11-22T20:08:56.417" v="3"/>
          <ac:spMkLst>
            <pc:docMk/>
            <pc:sldMk cId="4167235256" sldId="366"/>
            <ac:spMk id="4" creationId="{97F547C4-45DB-4814-B7C9-A16E30CE4774}"/>
          </ac:spMkLst>
        </pc:spChg>
        <pc:spChg chg="add mod">
          <ac:chgData name="Benjamin Payne" userId="S::benpayne@umbc.edu::b61ff11c-ba68-49af-b001-f9f234a6aca3" providerId="AD" clId="Web-{048ECF65-B783-4579-F7B3-1BFB62444730}" dt="2018-11-22T20:10:54.682" v="70" actId="20577"/>
          <ac:spMkLst>
            <pc:docMk/>
            <pc:sldMk cId="4167235256" sldId="366"/>
            <ac:spMk id="5" creationId="{0D4FD8B7-8FFD-4F8A-9091-EFF68ACFE54E}"/>
          </ac:spMkLst>
        </pc:spChg>
      </pc:sldChg>
    </pc:docChg>
  </pc:docChgLst>
  <pc:docChgLst>
    <pc:chgData name="Benjamin Payne" userId="S::benpayne@umbc.edu::b61ff11c-ba68-49af-b001-f9f234a6aca3" providerId="AD" clId="Web-{BB7BDFE0-AD87-2189-7DE6-9E741C2392A1}"/>
    <pc:docChg chg="addSld modSld">
      <pc:chgData name="Benjamin Payne" userId="S::benpayne@umbc.edu::b61ff11c-ba68-49af-b001-f9f234a6aca3" providerId="AD" clId="Web-{BB7BDFE0-AD87-2189-7DE6-9E741C2392A1}" dt="2018-11-17T01:23:10.918" v="7" actId="20577"/>
      <pc:docMkLst>
        <pc:docMk/>
      </pc:docMkLst>
      <pc:sldChg chg="modSp new">
        <pc:chgData name="Benjamin Payne" userId="S::benpayne@umbc.edu::b61ff11c-ba68-49af-b001-f9f234a6aca3" providerId="AD" clId="Web-{BB7BDFE0-AD87-2189-7DE6-9E741C2392A1}" dt="2018-11-17T01:23:10.918" v="6" actId="20577"/>
        <pc:sldMkLst>
          <pc:docMk/>
          <pc:sldMk cId="2205615976" sldId="348"/>
        </pc:sldMkLst>
        <pc:spChg chg="mod">
          <ac:chgData name="Benjamin Payne" userId="S::benpayne@umbc.edu::b61ff11c-ba68-49af-b001-f9f234a6aca3" providerId="AD" clId="Web-{BB7BDFE0-AD87-2189-7DE6-9E741C2392A1}" dt="2018-11-17T01:23:09.527" v="3" actId="20577"/>
          <ac:spMkLst>
            <pc:docMk/>
            <pc:sldMk cId="2205615976" sldId="348"/>
            <ac:spMk id="2" creationId="{8F52D31C-2563-4743-8695-E6FE7505D7E7}"/>
          </ac:spMkLst>
        </pc:spChg>
        <pc:spChg chg="mod">
          <ac:chgData name="Benjamin Payne" userId="S::benpayne@umbc.edu::b61ff11c-ba68-49af-b001-f9f234a6aca3" providerId="AD" clId="Web-{BB7BDFE0-AD87-2189-7DE6-9E741C2392A1}" dt="2018-11-17T01:23:10.918" v="6" actId="20577"/>
          <ac:spMkLst>
            <pc:docMk/>
            <pc:sldMk cId="2205615976" sldId="348"/>
            <ac:spMk id="3" creationId="{32B41A7E-A2E6-414B-848A-081BA95FB13F}"/>
          </ac:spMkLst>
        </pc:spChg>
      </pc:sldChg>
    </pc:docChg>
  </pc:docChgLst>
  <pc:docChgLst>
    <pc:chgData name="Benjamin Payne" userId="S::benpayne@umbc.edu::b61ff11c-ba68-49af-b001-f9f234a6aca3" providerId="AD" clId="Web-{42172B81-5359-594B-122B-DBF864F46B8C}"/>
    <pc:docChg chg="addSld delSld modSld">
      <pc:chgData name="Benjamin Payne" userId="S::benpayne@umbc.edu::b61ff11c-ba68-49af-b001-f9f234a6aca3" providerId="AD" clId="Web-{42172B81-5359-594B-122B-DBF864F46B8C}" dt="2018-11-22T02:01:54.531" v="438" actId="20577"/>
      <pc:docMkLst>
        <pc:docMk/>
      </pc:docMkLst>
      <pc:sldChg chg="del">
        <pc:chgData name="Benjamin Payne" userId="S::benpayne@umbc.edu::b61ff11c-ba68-49af-b001-f9f234a6aca3" providerId="AD" clId="Web-{42172B81-5359-594B-122B-DBF864F46B8C}" dt="2018-11-22T01:50:27.717" v="135"/>
        <pc:sldMkLst>
          <pc:docMk/>
          <pc:sldMk cId="2026281706" sldId="263"/>
        </pc:sldMkLst>
      </pc:sldChg>
      <pc:sldChg chg="addSp delSp modSp">
        <pc:chgData name="Benjamin Payne" userId="S::benpayne@umbc.edu::b61ff11c-ba68-49af-b001-f9f234a6aca3" providerId="AD" clId="Web-{42172B81-5359-594B-122B-DBF864F46B8C}" dt="2018-11-22T01:42:14.325" v="59" actId="20577"/>
        <pc:sldMkLst>
          <pc:docMk/>
          <pc:sldMk cId="877478849" sldId="269"/>
        </pc:sldMkLst>
        <pc:spChg chg="mod">
          <ac:chgData name="Benjamin Payne" userId="S::benpayne@umbc.edu::b61ff11c-ba68-49af-b001-f9f234a6aca3" providerId="AD" clId="Web-{42172B81-5359-594B-122B-DBF864F46B8C}" dt="2018-11-22T01:42:14.325" v="59" actId="20577"/>
          <ac:spMkLst>
            <pc:docMk/>
            <pc:sldMk cId="877478849" sldId="269"/>
            <ac:spMk id="2" creationId="{839F1DCF-11E8-4AF0-A983-57F0206B1C55}"/>
          </ac:spMkLst>
        </pc:spChg>
        <pc:graphicFrameChg chg="add mod modGraphic">
          <ac:chgData name="Benjamin Payne" userId="S::benpayne@umbc.edu::b61ff11c-ba68-49af-b001-f9f234a6aca3" providerId="AD" clId="Web-{42172B81-5359-594B-122B-DBF864F46B8C}" dt="2018-11-22T01:41:27.294" v="50"/>
          <ac:graphicFrameMkLst>
            <pc:docMk/>
            <pc:sldMk cId="877478849" sldId="269"/>
            <ac:graphicFrameMk id="3" creationId="{A973DC18-705A-498A-87A1-CC19AF194AF7}"/>
          </ac:graphicFrameMkLst>
        </pc:graphicFrameChg>
        <pc:graphicFrameChg chg="del">
          <ac:chgData name="Benjamin Payne" userId="S::benpayne@umbc.edu::b61ff11c-ba68-49af-b001-f9f234a6aca3" providerId="AD" clId="Web-{42172B81-5359-594B-122B-DBF864F46B8C}" dt="2018-11-22T01:35:43.278" v="13"/>
          <ac:graphicFrameMkLst>
            <pc:docMk/>
            <pc:sldMk cId="877478849" sldId="269"/>
            <ac:graphicFrameMk id="103" creationId="{DC807405-2CD8-43AB-8766-A3AEC353ABD8}"/>
          </ac:graphicFrameMkLst>
        </pc:graphicFrameChg>
        <pc:cxnChg chg="mod">
          <ac:chgData name="Benjamin Payne" userId="S::benpayne@umbc.edu::b61ff11c-ba68-49af-b001-f9f234a6aca3" providerId="AD" clId="Web-{42172B81-5359-594B-122B-DBF864F46B8C}" dt="2018-11-22T01:34:23.590" v="0"/>
          <ac:cxnSpMkLst>
            <pc:docMk/>
            <pc:sldMk cId="877478849" sldId="269"/>
            <ac:cxnSpMk id="15" creationId="{E091D5E6-4921-4AE1-9C07-DA1684ADEAC3}"/>
          </ac:cxnSpMkLst>
        </pc:cxnChg>
        <pc:cxnChg chg="mod">
          <ac:chgData name="Benjamin Payne" userId="S::benpayne@umbc.edu::b61ff11c-ba68-49af-b001-f9f234a6aca3" providerId="AD" clId="Web-{42172B81-5359-594B-122B-DBF864F46B8C}" dt="2018-11-22T01:34:23.699" v="1"/>
          <ac:cxnSpMkLst>
            <pc:docMk/>
            <pc:sldMk cId="877478849" sldId="269"/>
            <ac:cxnSpMk id="16" creationId="{5C32DA13-1A51-4A6B-8136-C38A8861AA17}"/>
          </ac:cxnSpMkLst>
        </pc:cxnChg>
        <pc:cxnChg chg="mod">
          <ac:chgData name="Benjamin Payne" userId="S::benpayne@umbc.edu::b61ff11c-ba68-49af-b001-f9f234a6aca3" providerId="AD" clId="Web-{42172B81-5359-594B-122B-DBF864F46B8C}" dt="2018-11-22T01:34:54.199" v="11"/>
          <ac:cxnSpMkLst>
            <pc:docMk/>
            <pc:sldMk cId="877478849" sldId="269"/>
            <ac:cxnSpMk id="17" creationId="{FDB8395F-FAA2-449D-B74A-DCC4678BFE3C}"/>
          </ac:cxnSpMkLst>
        </pc:cxnChg>
        <pc:cxnChg chg="mod">
          <ac:chgData name="Benjamin Payne" userId="S::benpayne@umbc.edu::b61ff11c-ba68-49af-b001-f9f234a6aca3" providerId="AD" clId="Web-{42172B81-5359-594B-122B-DBF864F46B8C}" dt="2018-11-22T01:34:23.934" v="3"/>
          <ac:cxnSpMkLst>
            <pc:docMk/>
            <pc:sldMk cId="877478849" sldId="269"/>
            <ac:cxnSpMk id="18" creationId="{04FDE0CF-36DC-4D6B-9854-6CDDA9A61F87}"/>
          </ac:cxnSpMkLst>
        </pc:cxnChg>
        <pc:cxnChg chg="mod">
          <ac:chgData name="Benjamin Payne" userId="S::benpayne@umbc.edu::b61ff11c-ba68-49af-b001-f9f234a6aca3" providerId="AD" clId="Web-{42172B81-5359-594B-122B-DBF864F46B8C}" dt="2018-11-22T01:35:01.449" v="12"/>
          <ac:cxnSpMkLst>
            <pc:docMk/>
            <pc:sldMk cId="877478849" sldId="269"/>
            <ac:cxnSpMk id="19" creationId="{6FFB0731-FF45-4A3C-940B-D03FAC0F78ED}"/>
          </ac:cxnSpMkLst>
        </pc:cxnChg>
        <pc:cxnChg chg="mod">
          <ac:chgData name="Benjamin Payne" userId="S::benpayne@umbc.edu::b61ff11c-ba68-49af-b001-f9f234a6aca3" providerId="AD" clId="Web-{42172B81-5359-594B-122B-DBF864F46B8C}" dt="2018-11-22T01:34:24.199" v="5"/>
          <ac:cxnSpMkLst>
            <pc:docMk/>
            <pc:sldMk cId="877478849" sldId="269"/>
            <ac:cxnSpMk id="20" creationId="{D381A468-49BB-4469-A314-ADB5578C4687}"/>
          </ac:cxnSpMkLst>
        </pc:cxnChg>
        <pc:cxnChg chg="mod">
          <ac:chgData name="Benjamin Payne" userId="S::benpayne@umbc.edu::b61ff11c-ba68-49af-b001-f9f234a6aca3" providerId="AD" clId="Web-{42172B81-5359-594B-122B-DBF864F46B8C}" dt="2018-11-22T01:34:41.543" v="9"/>
          <ac:cxnSpMkLst>
            <pc:docMk/>
            <pc:sldMk cId="877478849" sldId="269"/>
            <ac:cxnSpMk id="21" creationId="{C0AA6FB6-9C03-457D-B236-6CF18EF57B08}"/>
          </ac:cxnSpMkLst>
        </pc:cxnChg>
        <pc:cxnChg chg="mod">
          <ac:chgData name="Benjamin Payne" userId="S::benpayne@umbc.edu::b61ff11c-ba68-49af-b001-f9f234a6aca3" providerId="AD" clId="Web-{42172B81-5359-594B-122B-DBF864F46B8C}" dt="2018-11-22T01:34:48.481" v="10"/>
          <ac:cxnSpMkLst>
            <pc:docMk/>
            <pc:sldMk cId="877478849" sldId="269"/>
            <ac:cxnSpMk id="22" creationId="{3EEF7E37-CDC8-4265-8D9C-41B0E3778374}"/>
          </ac:cxnSpMkLst>
        </pc:cxnChg>
        <pc:cxnChg chg="mod">
          <ac:chgData name="Benjamin Payne" userId="S::benpayne@umbc.edu::b61ff11c-ba68-49af-b001-f9f234a6aca3" providerId="AD" clId="Web-{42172B81-5359-594B-122B-DBF864F46B8C}" dt="2018-11-22T01:34:24.574" v="8"/>
          <ac:cxnSpMkLst>
            <pc:docMk/>
            <pc:sldMk cId="877478849" sldId="269"/>
            <ac:cxnSpMk id="23" creationId="{0714B327-0D6E-4279-8E20-E829E9099162}"/>
          </ac:cxnSpMkLst>
        </pc:cxnChg>
      </pc:sldChg>
      <pc:sldChg chg="addSp modSp modNotes">
        <pc:chgData name="Benjamin Payne" userId="S::benpayne@umbc.edu::b61ff11c-ba68-49af-b001-f9f234a6aca3" providerId="AD" clId="Web-{42172B81-5359-594B-122B-DBF864F46B8C}" dt="2018-11-22T01:49:55.951" v="132" actId="20577"/>
        <pc:sldMkLst>
          <pc:docMk/>
          <pc:sldMk cId="1449007792" sldId="271"/>
        </pc:sldMkLst>
        <pc:spChg chg="mod">
          <ac:chgData name="Benjamin Payne" userId="S::benpayne@umbc.edu::b61ff11c-ba68-49af-b001-f9f234a6aca3" providerId="AD" clId="Web-{42172B81-5359-594B-122B-DBF864F46B8C}" dt="2018-11-22T01:49:20.435" v="116" actId="20577"/>
          <ac:spMkLst>
            <pc:docMk/>
            <pc:sldMk cId="1449007792" sldId="271"/>
            <ac:spMk id="3" creationId="{8C8DB52D-0562-41D2-A666-08F36949B964}"/>
          </ac:spMkLst>
        </pc:spChg>
        <pc:spChg chg="add mod">
          <ac:chgData name="Benjamin Payne" userId="S::benpayne@umbc.edu::b61ff11c-ba68-49af-b001-f9f234a6aca3" providerId="AD" clId="Web-{42172B81-5359-594B-122B-DBF864F46B8C}" dt="2018-11-22T01:49:55.951" v="132" actId="20577"/>
          <ac:spMkLst>
            <pc:docMk/>
            <pc:sldMk cId="1449007792" sldId="271"/>
            <ac:spMk id="6" creationId="{3B3F7C00-F1E0-4E43-8456-C2333D87430E}"/>
          </ac:spMkLst>
        </pc:spChg>
        <pc:picChg chg="add mod">
          <ac:chgData name="Benjamin Payne" userId="S::benpayne@umbc.edu::b61ff11c-ba68-49af-b001-f9f234a6aca3" providerId="AD" clId="Web-{42172B81-5359-594B-122B-DBF864F46B8C}" dt="2018-11-22T01:49:33.826" v="126" actId="1076"/>
          <ac:picMkLst>
            <pc:docMk/>
            <pc:sldMk cId="1449007792" sldId="271"/>
            <ac:picMk id="4" creationId="{9712DC66-2E28-4E87-8089-9758F8E14772}"/>
          </ac:picMkLst>
        </pc:picChg>
      </pc:sldChg>
      <pc:sldChg chg="modSp">
        <pc:chgData name="Benjamin Payne" userId="S::benpayne@umbc.edu::b61ff11c-ba68-49af-b001-f9f234a6aca3" providerId="AD" clId="Web-{42172B81-5359-594B-122B-DBF864F46B8C}" dt="2018-11-22T01:55:42.452" v="170" actId="20577"/>
        <pc:sldMkLst>
          <pc:docMk/>
          <pc:sldMk cId="146031261" sldId="273"/>
        </pc:sldMkLst>
        <pc:spChg chg="mod">
          <ac:chgData name="Benjamin Payne" userId="S::benpayne@umbc.edu::b61ff11c-ba68-49af-b001-f9f234a6aca3" providerId="AD" clId="Web-{42172B81-5359-594B-122B-DBF864F46B8C}" dt="2018-11-22T01:55:42.452" v="170" actId="20577"/>
          <ac:spMkLst>
            <pc:docMk/>
            <pc:sldMk cId="146031261" sldId="273"/>
            <ac:spMk id="3" creationId="{C464994E-51CB-4EA5-BE15-39FC9A44F0C3}"/>
          </ac:spMkLst>
        </pc:spChg>
      </pc:sldChg>
      <pc:sldChg chg="modSp">
        <pc:chgData name="Benjamin Payne" userId="S::benpayne@umbc.edu::b61ff11c-ba68-49af-b001-f9f234a6aca3" providerId="AD" clId="Web-{42172B81-5359-594B-122B-DBF864F46B8C}" dt="2018-11-22T02:01:54.515" v="437" actId="20577"/>
        <pc:sldMkLst>
          <pc:docMk/>
          <pc:sldMk cId="2488365051" sldId="340"/>
        </pc:sldMkLst>
        <pc:spChg chg="mod">
          <ac:chgData name="Benjamin Payne" userId="S::benpayne@umbc.edu::b61ff11c-ba68-49af-b001-f9f234a6aca3" providerId="AD" clId="Web-{42172B81-5359-594B-122B-DBF864F46B8C}" dt="2018-11-22T02:01:54.515" v="437" actId="20577"/>
          <ac:spMkLst>
            <pc:docMk/>
            <pc:sldMk cId="2488365051" sldId="340"/>
            <ac:spMk id="3" creationId="{38CAF3E3-7435-48F5-990F-38E0B7632B0A}"/>
          </ac:spMkLst>
        </pc:spChg>
      </pc:sldChg>
      <pc:sldChg chg="addSp delSp modSp add replId">
        <pc:chgData name="Benjamin Payne" userId="S::benpayne@umbc.edu::b61ff11c-ba68-49af-b001-f9f234a6aca3" providerId="AD" clId="Web-{42172B81-5359-594B-122B-DBF864F46B8C}" dt="2018-11-22T01:44:04.982" v="80"/>
        <pc:sldMkLst>
          <pc:docMk/>
          <pc:sldMk cId="4184962434" sldId="361"/>
        </pc:sldMkLst>
        <pc:spChg chg="mod">
          <ac:chgData name="Benjamin Payne" userId="S::benpayne@umbc.edu::b61ff11c-ba68-49af-b001-f9f234a6aca3" providerId="AD" clId="Web-{42172B81-5359-594B-122B-DBF864F46B8C}" dt="2018-11-22T01:42:41.685" v="69" actId="14100"/>
          <ac:spMkLst>
            <pc:docMk/>
            <pc:sldMk cId="4184962434" sldId="361"/>
            <ac:spMk id="2" creationId="{839F1DCF-11E8-4AF0-A983-57F0206B1C55}"/>
          </ac:spMkLst>
        </pc:spChg>
        <pc:cxnChg chg="mod">
          <ac:chgData name="Benjamin Payne" userId="S::benpayne@umbc.edu::b61ff11c-ba68-49af-b001-f9f234a6aca3" providerId="AD" clId="Web-{42172B81-5359-594B-122B-DBF864F46B8C}" dt="2018-11-22T01:43:11.200" v="72"/>
          <ac:cxnSpMkLst>
            <pc:docMk/>
            <pc:sldMk cId="4184962434" sldId="361"/>
            <ac:cxnSpMk id="15" creationId="{E091D5E6-4921-4AE1-9C07-DA1684ADEAC3}"/>
          </ac:cxnSpMkLst>
        </pc:cxnChg>
        <pc:cxnChg chg="mod">
          <ac:chgData name="Benjamin Payne" userId="S::benpayne@umbc.edu::b61ff11c-ba68-49af-b001-f9f234a6aca3" providerId="AD" clId="Web-{42172B81-5359-594B-122B-DBF864F46B8C}" dt="2018-11-22T01:43:43.310" v="77"/>
          <ac:cxnSpMkLst>
            <pc:docMk/>
            <pc:sldMk cId="4184962434" sldId="361"/>
            <ac:cxnSpMk id="17" creationId="{FDB8395F-FAA2-449D-B74A-DCC4678BFE3C}"/>
          </ac:cxnSpMkLst>
        </pc:cxnChg>
        <pc:cxnChg chg="mod">
          <ac:chgData name="Benjamin Payne" userId="S::benpayne@umbc.edu::b61ff11c-ba68-49af-b001-f9f234a6aca3" providerId="AD" clId="Web-{42172B81-5359-594B-122B-DBF864F46B8C}" dt="2018-11-22T01:43:53.247" v="78"/>
          <ac:cxnSpMkLst>
            <pc:docMk/>
            <pc:sldMk cId="4184962434" sldId="361"/>
            <ac:cxnSpMk id="18" creationId="{04FDE0CF-36DC-4D6B-9854-6CDDA9A61F87}"/>
          </ac:cxnSpMkLst>
        </pc:cxnChg>
        <pc:cxnChg chg="mod">
          <ac:chgData name="Benjamin Payne" userId="S::benpayne@umbc.edu::b61ff11c-ba68-49af-b001-f9f234a6aca3" providerId="AD" clId="Web-{42172B81-5359-594B-122B-DBF864F46B8C}" dt="2018-11-22T01:43:35.185" v="76"/>
          <ac:cxnSpMkLst>
            <pc:docMk/>
            <pc:sldMk cId="4184962434" sldId="361"/>
            <ac:cxnSpMk id="19" creationId="{6FFB0731-FF45-4A3C-940B-D03FAC0F78ED}"/>
          </ac:cxnSpMkLst>
        </pc:cxnChg>
        <pc:cxnChg chg="mod">
          <ac:chgData name="Benjamin Payne" userId="S::benpayne@umbc.edu::b61ff11c-ba68-49af-b001-f9f234a6aca3" providerId="AD" clId="Web-{42172B81-5359-594B-122B-DBF864F46B8C}" dt="2018-11-22T01:44:04.982" v="80"/>
          <ac:cxnSpMkLst>
            <pc:docMk/>
            <pc:sldMk cId="4184962434" sldId="361"/>
            <ac:cxnSpMk id="20" creationId="{D381A468-49BB-4469-A314-ADB5578C4687}"/>
          </ac:cxnSpMkLst>
        </pc:cxnChg>
        <pc:cxnChg chg="mod">
          <ac:chgData name="Benjamin Payne" userId="S::benpayne@umbc.edu::b61ff11c-ba68-49af-b001-f9f234a6aca3" providerId="AD" clId="Web-{42172B81-5359-594B-122B-DBF864F46B8C}" dt="2018-11-22T01:43:01.685" v="71"/>
          <ac:cxnSpMkLst>
            <pc:docMk/>
            <pc:sldMk cId="4184962434" sldId="361"/>
            <ac:cxnSpMk id="21" creationId="{C0AA6FB6-9C03-457D-B236-6CF18EF57B08}"/>
          </ac:cxnSpMkLst>
        </pc:cxnChg>
        <pc:cxnChg chg="mod">
          <ac:chgData name="Benjamin Payne" userId="S::benpayne@umbc.edu::b61ff11c-ba68-49af-b001-f9f234a6aca3" providerId="AD" clId="Web-{42172B81-5359-594B-122B-DBF864F46B8C}" dt="2018-11-22T01:43:27.982" v="75"/>
          <ac:cxnSpMkLst>
            <pc:docMk/>
            <pc:sldMk cId="4184962434" sldId="361"/>
            <ac:cxnSpMk id="22" creationId="{3EEF7E37-CDC8-4265-8D9C-41B0E3778374}"/>
          </ac:cxnSpMkLst>
        </pc:cxnChg>
        <pc:cxnChg chg="mod">
          <ac:chgData name="Benjamin Payne" userId="S::benpayne@umbc.edu::b61ff11c-ba68-49af-b001-f9f234a6aca3" providerId="AD" clId="Web-{42172B81-5359-594B-122B-DBF864F46B8C}" dt="2018-11-22T01:43:59.717" v="79"/>
          <ac:cxnSpMkLst>
            <pc:docMk/>
            <pc:sldMk cId="4184962434" sldId="361"/>
            <ac:cxnSpMk id="23" creationId="{0714B327-0D6E-4279-8E20-E829E9099162}"/>
          </ac:cxnSpMkLst>
        </pc:cxnChg>
        <pc:cxnChg chg="add del mod">
          <ac:chgData name="Benjamin Payne" userId="S::benpayne@umbc.edu::b61ff11c-ba68-49af-b001-f9f234a6aca3" providerId="AD" clId="Web-{42172B81-5359-594B-122B-DBF864F46B8C}" dt="2018-11-22T01:43:22.247" v="74"/>
          <ac:cxnSpMkLst>
            <pc:docMk/>
            <pc:sldMk cId="4184962434" sldId="361"/>
            <ac:cxnSpMk id="24" creationId="{CE6A11BC-46BD-41D7-BF26-A3CADD308DC5}"/>
          </ac:cxnSpMkLst>
        </pc:cxnChg>
      </pc:sldChg>
    </pc:docChg>
  </pc:docChgLst>
  <pc:docChgLst>
    <pc:chgData name="Benjamin Payne" userId="S::benpayne@umbc.edu::b61ff11c-ba68-49af-b001-f9f234a6aca3" providerId="AD" clId="Web-{AA2BD8B5-63D6-0D55-49CC-9E987A0E3364}"/>
    <pc:docChg chg="addSld delSld modSld sldOrd">
      <pc:chgData name="Benjamin Payne" userId="S::benpayne@umbc.edu::b61ff11c-ba68-49af-b001-f9f234a6aca3" providerId="AD" clId="Web-{AA2BD8B5-63D6-0D55-49CC-9E987A0E3364}" dt="2018-11-13T13:43:50.801" v="948" actId="20577"/>
      <pc:docMkLst>
        <pc:docMk/>
      </pc:docMkLst>
      <pc:sldChg chg="ord">
        <pc:chgData name="Benjamin Payne" userId="S::benpayne@umbc.edu::b61ff11c-ba68-49af-b001-f9f234a6aca3" providerId="AD" clId="Web-{AA2BD8B5-63D6-0D55-49CC-9E987A0E3364}" dt="2018-11-13T13:37:20.311" v="841"/>
        <pc:sldMkLst>
          <pc:docMk/>
          <pc:sldMk cId="2506501869" sldId="258"/>
        </pc:sldMkLst>
      </pc:sldChg>
      <pc:sldChg chg="addSp delSp modSp">
        <pc:chgData name="Benjamin Payne" userId="S::benpayne@umbc.edu::b61ff11c-ba68-49af-b001-f9f234a6aca3" providerId="AD" clId="Web-{AA2BD8B5-63D6-0D55-49CC-9E987A0E3364}" dt="2018-11-13T13:34:05.184" v="777" actId="14100"/>
        <pc:sldMkLst>
          <pc:docMk/>
          <pc:sldMk cId="1657658521" sldId="261"/>
        </pc:sldMkLst>
        <pc:spChg chg="mod">
          <ac:chgData name="Benjamin Payne" userId="S::benpayne@umbc.edu::b61ff11c-ba68-49af-b001-f9f234a6aca3" providerId="AD" clId="Web-{AA2BD8B5-63D6-0D55-49CC-9E987A0E3364}" dt="2018-11-13T13:34:05.184" v="777" actId="14100"/>
          <ac:spMkLst>
            <pc:docMk/>
            <pc:sldMk cId="1657658521" sldId="261"/>
            <ac:spMk id="3" creationId="{4F1A3DF5-BCD3-42F4-BC3C-6B3C392D380C}"/>
          </ac:spMkLst>
        </pc:spChg>
        <pc:spChg chg="del">
          <ac:chgData name="Benjamin Payne" userId="S::benpayne@umbc.edu::b61ff11c-ba68-49af-b001-f9f234a6aca3" providerId="AD" clId="Web-{AA2BD8B5-63D6-0D55-49CC-9E987A0E3364}" dt="2018-11-13T13:04:26.004" v="150"/>
          <ac:spMkLst>
            <pc:docMk/>
            <pc:sldMk cId="1657658521" sldId="261"/>
            <ac:spMk id="4" creationId="{A6A9E28E-3FFA-4D05-85C9-5F044C49E73D}"/>
          </ac:spMkLst>
        </pc:spChg>
        <pc:spChg chg="del">
          <ac:chgData name="Benjamin Payne" userId="S::benpayne@umbc.edu::b61ff11c-ba68-49af-b001-f9f234a6aca3" providerId="AD" clId="Web-{AA2BD8B5-63D6-0D55-49CC-9E987A0E3364}" dt="2018-11-13T13:04:26.004" v="149"/>
          <ac:spMkLst>
            <pc:docMk/>
            <pc:sldMk cId="1657658521" sldId="261"/>
            <ac:spMk id="5" creationId="{FD1CF9DF-7A70-48DF-85EE-A4CCAD8E8EF0}"/>
          </ac:spMkLst>
        </pc:spChg>
        <pc:spChg chg="del">
          <ac:chgData name="Benjamin Payne" userId="S::benpayne@umbc.edu::b61ff11c-ba68-49af-b001-f9f234a6aca3" providerId="AD" clId="Web-{AA2BD8B5-63D6-0D55-49CC-9E987A0E3364}" dt="2018-11-13T13:04:26.004" v="148"/>
          <ac:spMkLst>
            <pc:docMk/>
            <pc:sldMk cId="1657658521" sldId="261"/>
            <ac:spMk id="6" creationId="{F7CB55C1-06BA-41B2-9B3E-3D8D15CD7276}"/>
          </ac:spMkLst>
        </pc:spChg>
        <pc:spChg chg="del">
          <ac:chgData name="Benjamin Payne" userId="S::benpayne@umbc.edu::b61ff11c-ba68-49af-b001-f9f234a6aca3" providerId="AD" clId="Web-{AA2BD8B5-63D6-0D55-49CC-9E987A0E3364}" dt="2018-11-13T13:04:26.004" v="147"/>
          <ac:spMkLst>
            <pc:docMk/>
            <pc:sldMk cId="1657658521" sldId="261"/>
            <ac:spMk id="7" creationId="{CE8A51D5-0F4E-4B19-8C19-30AC7D435E4A}"/>
          </ac:spMkLst>
        </pc:spChg>
        <pc:spChg chg="del">
          <ac:chgData name="Benjamin Payne" userId="S::benpayne@umbc.edu::b61ff11c-ba68-49af-b001-f9f234a6aca3" providerId="AD" clId="Web-{AA2BD8B5-63D6-0D55-49CC-9E987A0E3364}" dt="2018-11-13T13:04:26.004" v="146"/>
          <ac:spMkLst>
            <pc:docMk/>
            <pc:sldMk cId="1657658521" sldId="261"/>
            <ac:spMk id="8" creationId="{C322E5DB-14DF-472B-AA02-90ADD6EBC127}"/>
          </ac:spMkLst>
        </pc:spChg>
        <pc:spChg chg="del">
          <ac:chgData name="Benjamin Payne" userId="S::benpayne@umbc.edu::b61ff11c-ba68-49af-b001-f9f234a6aca3" providerId="AD" clId="Web-{AA2BD8B5-63D6-0D55-49CC-9E987A0E3364}" dt="2018-11-13T13:04:26.004" v="145"/>
          <ac:spMkLst>
            <pc:docMk/>
            <pc:sldMk cId="1657658521" sldId="261"/>
            <ac:spMk id="9" creationId="{F3BFF0EF-73D4-4726-8A5E-118AAD98276E}"/>
          </ac:spMkLst>
        </pc:spChg>
        <pc:spChg chg="del">
          <ac:chgData name="Benjamin Payne" userId="S::benpayne@umbc.edu::b61ff11c-ba68-49af-b001-f9f234a6aca3" providerId="AD" clId="Web-{AA2BD8B5-63D6-0D55-49CC-9E987A0E3364}" dt="2018-11-13T13:04:26.004" v="144"/>
          <ac:spMkLst>
            <pc:docMk/>
            <pc:sldMk cId="1657658521" sldId="261"/>
            <ac:spMk id="10" creationId="{03085622-605D-459E-84D9-8CE55DC4AE7F}"/>
          </ac:spMkLst>
        </pc:spChg>
        <pc:spChg chg="del">
          <ac:chgData name="Benjamin Payne" userId="S::benpayne@umbc.edu::b61ff11c-ba68-49af-b001-f9f234a6aca3" providerId="AD" clId="Web-{AA2BD8B5-63D6-0D55-49CC-9E987A0E3364}" dt="2018-11-13T13:04:26.004" v="143"/>
          <ac:spMkLst>
            <pc:docMk/>
            <pc:sldMk cId="1657658521" sldId="261"/>
            <ac:spMk id="11" creationId="{A49D454A-901E-427D-933F-E88647259FEA}"/>
          </ac:spMkLst>
        </pc:spChg>
        <pc:spChg chg="del">
          <ac:chgData name="Benjamin Payne" userId="S::benpayne@umbc.edu::b61ff11c-ba68-49af-b001-f9f234a6aca3" providerId="AD" clId="Web-{AA2BD8B5-63D6-0D55-49CC-9E987A0E3364}" dt="2018-11-13T13:04:26.004" v="142"/>
          <ac:spMkLst>
            <pc:docMk/>
            <pc:sldMk cId="1657658521" sldId="261"/>
            <ac:spMk id="12" creationId="{0176FAEA-6EA8-4EFF-9DB9-0A96595CB481}"/>
          </ac:spMkLst>
        </pc:spChg>
        <pc:spChg chg="del">
          <ac:chgData name="Benjamin Payne" userId="S::benpayne@umbc.edu::b61ff11c-ba68-49af-b001-f9f234a6aca3" providerId="AD" clId="Web-{AA2BD8B5-63D6-0D55-49CC-9E987A0E3364}" dt="2018-11-13T13:04:26.004" v="141"/>
          <ac:spMkLst>
            <pc:docMk/>
            <pc:sldMk cId="1657658521" sldId="261"/>
            <ac:spMk id="13" creationId="{6081893C-D380-4C92-9FF0-4B2D6A6DE444}"/>
          </ac:spMkLst>
        </pc:spChg>
        <pc:spChg chg="del">
          <ac:chgData name="Benjamin Payne" userId="S::benpayne@umbc.edu::b61ff11c-ba68-49af-b001-f9f234a6aca3" providerId="AD" clId="Web-{AA2BD8B5-63D6-0D55-49CC-9E987A0E3364}" dt="2018-11-13T13:04:26.004" v="140"/>
          <ac:spMkLst>
            <pc:docMk/>
            <pc:sldMk cId="1657658521" sldId="261"/>
            <ac:spMk id="14" creationId="{45F45CC5-9636-42A3-BB41-E027CD2F3534}"/>
          </ac:spMkLst>
        </pc:spChg>
        <pc:spChg chg="add">
          <ac:chgData name="Benjamin Payne" userId="S::benpayne@umbc.edu::b61ff11c-ba68-49af-b001-f9f234a6aca3" providerId="AD" clId="Web-{AA2BD8B5-63D6-0D55-49CC-9E987A0E3364}" dt="2018-11-13T13:04:38.036" v="171"/>
          <ac:spMkLst>
            <pc:docMk/>
            <pc:sldMk cId="1657658521" sldId="261"/>
            <ac:spMk id="28" creationId="{788B34D5-B0A4-49D0-B936-3A872899B2DA}"/>
          </ac:spMkLst>
        </pc:spChg>
        <pc:spChg chg="add">
          <ac:chgData name="Benjamin Payne" userId="S::benpayne@umbc.edu::b61ff11c-ba68-49af-b001-f9f234a6aca3" providerId="AD" clId="Web-{AA2BD8B5-63D6-0D55-49CC-9E987A0E3364}" dt="2018-11-13T13:04:38.067" v="172"/>
          <ac:spMkLst>
            <pc:docMk/>
            <pc:sldMk cId="1657658521" sldId="261"/>
            <ac:spMk id="30" creationId="{50D3E14A-82B2-408F-B8C0-AEF96E803D7D}"/>
          </ac:spMkLst>
        </pc:spChg>
        <pc:spChg chg="add">
          <ac:chgData name="Benjamin Payne" userId="S::benpayne@umbc.edu::b61ff11c-ba68-49af-b001-f9f234a6aca3" providerId="AD" clId="Web-{AA2BD8B5-63D6-0D55-49CC-9E987A0E3364}" dt="2018-11-13T13:04:38.083" v="173"/>
          <ac:spMkLst>
            <pc:docMk/>
            <pc:sldMk cId="1657658521" sldId="261"/>
            <ac:spMk id="32" creationId="{863EA006-6026-4FBA-85D5-F23349CAA4F9}"/>
          </ac:spMkLst>
        </pc:spChg>
        <pc:spChg chg="add">
          <ac:chgData name="Benjamin Payne" userId="S::benpayne@umbc.edu::b61ff11c-ba68-49af-b001-f9f234a6aca3" providerId="AD" clId="Web-{AA2BD8B5-63D6-0D55-49CC-9E987A0E3364}" dt="2018-11-13T13:04:38.098" v="174"/>
          <ac:spMkLst>
            <pc:docMk/>
            <pc:sldMk cId="1657658521" sldId="261"/>
            <ac:spMk id="34" creationId="{1F71AFBD-BDCB-49CB-8351-D0B1E26E9E87}"/>
          </ac:spMkLst>
        </pc:spChg>
        <pc:spChg chg="add">
          <ac:chgData name="Benjamin Payne" userId="S::benpayne@umbc.edu::b61ff11c-ba68-49af-b001-f9f234a6aca3" providerId="AD" clId="Web-{AA2BD8B5-63D6-0D55-49CC-9E987A0E3364}" dt="2018-11-13T13:04:38.114" v="175"/>
          <ac:spMkLst>
            <pc:docMk/>
            <pc:sldMk cId="1657658521" sldId="261"/>
            <ac:spMk id="36" creationId="{B86BBDA2-DF5A-438D-8ACF-C0DB1ED81CDE}"/>
          </ac:spMkLst>
        </pc:spChg>
        <pc:spChg chg="add">
          <ac:chgData name="Benjamin Payne" userId="S::benpayne@umbc.edu::b61ff11c-ba68-49af-b001-f9f234a6aca3" providerId="AD" clId="Web-{AA2BD8B5-63D6-0D55-49CC-9E987A0E3364}" dt="2018-11-13T13:04:38.129" v="176"/>
          <ac:spMkLst>
            <pc:docMk/>
            <pc:sldMk cId="1657658521" sldId="261"/>
            <ac:spMk id="38" creationId="{C92E3DAA-B30F-4F27-BDDF-2BB4179076AA}"/>
          </ac:spMkLst>
        </pc:spChg>
        <pc:spChg chg="add">
          <ac:chgData name="Benjamin Payne" userId="S::benpayne@umbc.edu::b61ff11c-ba68-49af-b001-f9f234a6aca3" providerId="AD" clId="Web-{AA2BD8B5-63D6-0D55-49CC-9E987A0E3364}" dt="2018-11-13T13:04:38.161" v="177"/>
          <ac:spMkLst>
            <pc:docMk/>
            <pc:sldMk cId="1657658521" sldId="261"/>
            <ac:spMk id="40" creationId="{8ED801B6-C21E-4358-A3D4-C4ECC70DBA33}"/>
          </ac:spMkLst>
        </pc:spChg>
        <pc:spChg chg="add">
          <ac:chgData name="Benjamin Payne" userId="S::benpayne@umbc.edu::b61ff11c-ba68-49af-b001-f9f234a6aca3" providerId="AD" clId="Web-{AA2BD8B5-63D6-0D55-49CC-9E987A0E3364}" dt="2018-11-13T13:04:38.176" v="178"/>
          <ac:spMkLst>
            <pc:docMk/>
            <pc:sldMk cId="1657658521" sldId="261"/>
            <ac:spMk id="42" creationId="{71A6538E-2FCB-4769-B364-CE9CA8B011D6}"/>
          </ac:spMkLst>
        </pc:spChg>
        <pc:spChg chg="add">
          <ac:chgData name="Benjamin Payne" userId="S::benpayne@umbc.edu::b61ff11c-ba68-49af-b001-f9f234a6aca3" providerId="AD" clId="Web-{AA2BD8B5-63D6-0D55-49CC-9E987A0E3364}" dt="2018-11-13T13:04:38.192" v="179"/>
          <ac:spMkLst>
            <pc:docMk/>
            <pc:sldMk cId="1657658521" sldId="261"/>
            <ac:spMk id="44" creationId="{6AB65DCA-EECC-44E7-A2A4-7B1D2251F9BD}"/>
          </ac:spMkLst>
        </pc:spChg>
        <pc:spChg chg="add">
          <ac:chgData name="Benjamin Payne" userId="S::benpayne@umbc.edu::b61ff11c-ba68-49af-b001-f9f234a6aca3" providerId="AD" clId="Web-{AA2BD8B5-63D6-0D55-49CC-9E987A0E3364}" dt="2018-11-13T13:04:38.207" v="180"/>
          <ac:spMkLst>
            <pc:docMk/>
            <pc:sldMk cId="1657658521" sldId="261"/>
            <ac:spMk id="46" creationId="{65A7CB14-3714-47D8-906A-756D31BD80DE}"/>
          </ac:spMkLst>
        </pc:spChg>
        <pc:spChg chg="add">
          <ac:chgData name="Benjamin Payne" userId="S::benpayne@umbc.edu::b61ff11c-ba68-49af-b001-f9f234a6aca3" providerId="AD" clId="Web-{AA2BD8B5-63D6-0D55-49CC-9E987A0E3364}" dt="2018-11-13T13:04:38.223" v="181"/>
          <ac:spMkLst>
            <pc:docMk/>
            <pc:sldMk cId="1657658521" sldId="261"/>
            <ac:spMk id="48" creationId="{5B356B2A-9081-4A86-8734-87399CB4CDED}"/>
          </ac:spMkLst>
        </pc:spChg>
        <pc:cxnChg chg="del">
          <ac:chgData name="Benjamin Payne" userId="S::benpayne@umbc.edu::b61ff11c-ba68-49af-b001-f9f234a6aca3" providerId="AD" clId="Web-{AA2BD8B5-63D6-0D55-49CC-9E987A0E3364}" dt="2018-11-13T13:04:26.004" v="139"/>
          <ac:cxnSpMkLst>
            <pc:docMk/>
            <pc:sldMk cId="1657658521" sldId="261"/>
            <ac:cxnSpMk id="15" creationId="{E091D5E6-4921-4AE1-9C07-DA1684ADEAC3}"/>
          </ac:cxnSpMkLst>
        </pc:cxnChg>
        <pc:cxnChg chg="del">
          <ac:chgData name="Benjamin Payne" userId="S::benpayne@umbc.edu::b61ff11c-ba68-49af-b001-f9f234a6aca3" providerId="AD" clId="Web-{AA2BD8B5-63D6-0D55-49CC-9E987A0E3364}" dt="2018-11-13T13:04:26.004" v="138"/>
          <ac:cxnSpMkLst>
            <pc:docMk/>
            <pc:sldMk cId="1657658521" sldId="261"/>
            <ac:cxnSpMk id="16" creationId="{5C32DA13-1A51-4A6B-8136-C38A8861AA17}"/>
          </ac:cxnSpMkLst>
        </pc:cxnChg>
        <pc:cxnChg chg="del">
          <ac:chgData name="Benjamin Payne" userId="S::benpayne@umbc.edu::b61ff11c-ba68-49af-b001-f9f234a6aca3" providerId="AD" clId="Web-{AA2BD8B5-63D6-0D55-49CC-9E987A0E3364}" dt="2018-11-13T13:04:25.989" v="137"/>
          <ac:cxnSpMkLst>
            <pc:docMk/>
            <pc:sldMk cId="1657658521" sldId="261"/>
            <ac:cxnSpMk id="17" creationId="{FDB8395F-FAA2-449D-B74A-DCC4678BFE3C}"/>
          </ac:cxnSpMkLst>
        </pc:cxnChg>
        <pc:cxnChg chg="del">
          <ac:chgData name="Benjamin Payne" userId="S::benpayne@umbc.edu::b61ff11c-ba68-49af-b001-f9f234a6aca3" providerId="AD" clId="Web-{AA2BD8B5-63D6-0D55-49CC-9E987A0E3364}" dt="2018-11-13T13:04:25.989" v="136"/>
          <ac:cxnSpMkLst>
            <pc:docMk/>
            <pc:sldMk cId="1657658521" sldId="261"/>
            <ac:cxnSpMk id="18" creationId="{04FDE0CF-36DC-4D6B-9854-6CDDA9A61F87}"/>
          </ac:cxnSpMkLst>
        </pc:cxnChg>
        <pc:cxnChg chg="del">
          <ac:chgData name="Benjamin Payne" userId="S::benpayne@umbc.edu::b61ff11c-ba68-49af-b001-f9f234a6aca3" providerId="AD" clId="Web-{AA2BD8B5-63D6-0D55-49CC-9E987A0E3364}" dt="2018-11-13T13:04:25.989" v="135"/>
          <ac:cxnSpMkLst>
            <pc:docMk/>
            <pc:sldMk cId="1657658521" sldId="261"/>
            <ac:cxnSpMk id="19" creationId="{6FFB0731-FF45-4A3C-940B-D03FAC0F78ED}"/>
          </ac:cxnSpMkLst>
        </pc:cxnChg>
        <pc:cxnChg chg="del">
          <ac:chgData name="Benjamin Payne" userId="S::benpayne@umbc.edu::b61ff11c-ba68-49af-b001-f9f234a6aca3" providerId="AD" clId="Web-{AA2BD8B5-63D6-0D55-49CC-9E987A0E3364}" dt="2018-11-13T13:04:25.989" v="134"/>
          <ac:cxnSpMkLst>
            <pc:docMk/>
            <pc:sldMk cId="1657658521" sldId="261"/>
            <ac:cxnSpMk id="20" creationId="{D381A468-49BB-4469-A314-ADB5578C4687}"/>
          </ac:cxnSpMkLst>
        </pc:cxnChg>
        <pc:cxnChg chg="del">
          <ac:chgData name="Benjamin Payne" userId="S::benpayne@umbc.edu::b61ff11c-ba68-49af-b001-f9f234a6aca3" providerId="AD" clId="Web-{AA2BD8B5-63D6-0D55-49CC-9E987A0E3364}" dt="2018-11-13T13:04:25.989" v="133"/>
          <ac:cxnSpMkLst>
            <pc:docMk/>
            <pc:sldMk cId="1657658521" sldId="261"/>
            <ac:cxnSpMk id="21" creationId="{C0AA6FB6-9C03-457D-B236-6CF18EF57B08}"/>
          </ac:cxnSpMkLst>
        </pc:cxnChg>
        <pc:cxnChg chg="del">
          <ac:chgData name="Benjamin Payne" userId="S::benpayne@umbc.edu::b61ff11c-ba68-49af-b001-f9f234a6aca3" providerId="AD" clId="Web-{AA2BD8B5-63D6-0D55-49CC-9E987A0E3364}" dt="2018-11-13T13:04:25.989" v="132"/>
          <ac:cxnSpMkLst>
            <pc:docMk/>
            <pc:sldMk cId="1657658521" sldId="261"/>
            <ac:cxnSpMk id="22" creationId="{3EEF7E37-CDC8-4265-8D9C-41B0E3778374}"/>
          </ac:cxnSpMkLst>
        </pc:cxnChg>
        <pc:cxnChg chg="del">
          <ac:chgData name="Benjamin Payne" userId="S::benpayne@umbc.edu::b61ff11c-ba68-49af-b001-f9f234a6aca3" providerId="AD" clId="Web-{AA2BD8B5-63D6-0D55-49CC-9E987A0E3364}" dt="2018-11-13T13:04:25.989" v="131"/>
          <ac:cxnSpMkLst>
            <pc:docMk/>
            <pc:sldMk cId="1657658521" sldId="261"/>
            <ac:cxnSpMk id="23" creationId="{0714B327-0D6E-4279-8E20-E829E9099162}"/>
          </ac:cxnSpMkLst>
        </pc:cxnChg>
        <pc:cxnChg chg="add">
          <ac:chgData name="Benjamin Payne" userId="S::benpayne@umbc.edu::b61ff11c-ba68-49af-b001-f9f234a6aca3" providerId="AD" clId="Web-{AA2BD8B5-63D6-0D55-49CC-9E987A0E3364}" dt="2018-11-13T13:04:38.254" v="182"/>
          <ac:cxnSpMkLst>
            <pc:docMk/>
            <pc:sldMk cId="1657658521" sldId="261"/>
            <ac:cxnSpMk id="50" creationId="{DE49F188-F178-498A-B14E-A5361EEB5B89}"/>
          </ac:cxnSpMkLst>
        </pc:cxnChg>
        <pc:cxnChg chg="add">
          <ac:chgData name="Benjamin Payne" userId="S::benpayne@umbc.edu::b61ff11c-ba68-49af-b001-f9f234a6aca3" providerId="AD" clId="Web-{AA2BD8B5-63D6-0D55-49CC-9E987A0E3364}" dt="2018-11-13T13:04:38.270" v="183"/>
          <ac:cxnSpMkLst>
            <pc:docMk/>
            <pc:sldMk cId="1657658521" sldId="261"/>
            <ac:cxnSpMk id="52" creationId="{EF2CFFF4-5053-4FB3-8447-0769C247A9E6}"/>
          </ac:cxnSpMkLst>
        </pc:cxnChg>
        <pc:cxnChg chg="add">
          <ac:chgData name="Benjamin Payne" userId="S::benpayne@umbc.edu::b61ff11c-ba68-49af-b001-f9f234a6aca3" providerId="AD" clId="Web-{AA2BD8B5-63D6-0D55-49CC-9E987A0E3364}" dt="2018-11-13T13:04:38.286" v="184"/>
          <ac:cxnSpMkLst>
            <pc:docMk/>
            <pc:sldMk cId="1657658521" sldId="261"/>
            <ac:cxnSpMk id="54" creationId="{BBD8FBE3-5516-4DB8-80F2-A3CCDC592057}"/>
          </ac:cxnSpMkLst>
        </pc:cxnChg>
        <pc:cxnChg chg="add">
          <ac:chgData name="Benjamin Payne" userId="S::benpayne@umbc.edu::b61ff11c-ba68-49af-b001-f9f234a6aca3" providerId="AD" clId="Web-{AA2BD8B5-63D6-0D55-49CC-9E987A0E3364}" dt="2018-11-13T13:04:38.304" v="185"/>
          <ac:cxnSpMkLst>
            <pc:docMk/>
            <pc:sldMk cId="1657658521" sldId="261"/>
            <ac:cxnSpMk id="56" creationId="{48986C01-3A6E-4D90-B30B-C44D7E91DC3F}"/>
          </ac:cxnSpMkLst>
        </pc:cxnChg>
        <pc:cxnChg chg="add">
          <ac:chgData name="Benjamin Payne" userId="S::benpayne@umbc.edu::b61ff11c-ba68-49af-b001-f9f234a6aca3" providerId="AD" clId="Web-{AA2BD8B5-63D6-0D55-49CC-9E987A0E3364}" dt="2018-11-13T13:04:38.317" v="186"/>
          <ac:cxnSpMkLst>
            <pc:docMk/>
            <pc:sldMk cId="1657658521" sldId="261"/>
            <ac:cxnSpMk id="58" creationId="{A7EAA8A4-F575-4EB2-82EA-D9C83301A5FC}"/>
          </ac:cxnSpMkLst>
        </pc:cxnChg>
        <pc:cxnChg chg="add">
          <ac:chgData name="Benjamin Payne" userId="S::benpayne@umbc.edu::b61ff11c-ba68-49af-b001-f9f234a6aca3" providerId="AD" clId="Web-{AA2BD8B5-63D6-0D55-49CC-9E987A0E3364}" dt="2018-11-13T13:04:38.332" v="187"/>
          <ac:cxnSpMkLst>
            <pc:docMk/>
            <pc:sldMk cId="1657658521" sldId="261"/>
            <ac:cxnSpMk id="60" creationId="{D2384E83-45AB-425E-952C-591AAA9B7260}"/>
          </ac:cxnSpMkLst>
        </pc:cxnChg>
        <pc:cxnChg chg="add">
          <ac:chgData name="Benjamin Payne" userId="S::benpayne@umbc.edu::b61ff11c-ba68-49af-b001-f9f234a6aca3" providerId="AD" clId="Web-{AA2BD8B5-63D6-0D55-49CC-9E987A0E3364}" dt="2018-11-13T13:04:38.348" v="188"/>
          <ac:cxnSpMkLst>
            <pc:docMk/>
            <pc:sldMk cId="1657658521" sldId="261"/>
            <ac:cxnSpMk id="62" creationId="{39BA900F-2372-46F3-82C7-58599CDCAFA9}"/>
          </ac:cxnSpMkLst>
        </pc:cxnChg>
        <pc:cxnChg chg="add">
          <ac:chgData name="Benjamin Payne" userId="S::benpayne@umbc.edu::b61ff11c-ba68-49af-b001-f9f234a6aca3" providerId="AD" clId="Web-{AA2BD8B5-63D6-0D55-49CC-9E987A0E3364}" dt="2018-11-13T13:04:38.364" v="189"/>
          <ac:cxnSpMkLst>
            <pc:docMk/>
            <pc:sldMk cId="1657658521" sldId="261"/>
            <ac:cxnSpMk id="64" creationId="{C8B97B6B-8647-425E-94ED-387332B092A8}"/>
          </ac:cxnSpMkLst>
        </pc:cxnChg>
        <pc:cxnChg chg="add">
          <ac:chgData name="Benjamin Payne" userId="S::benpayne@umbc.edu::b61ff11c-ba68-49af-b001-f9f234a6aca3" providerId="AD" clId="Web-{AA2BD8B5-63D6-0D55-49CC-9E987A0E3364}" dt="2018-11-13T13:04:38.379" v="190"/>
          <ac:cxnSpMkLst>
            <pc:docMk/>
            <pc:sldMk cId="1657658521" sldId="261"/>
            <ac:cxnSpMk id="66" creationId="{6B981412-56CD-4E11-AB96-9FEE1AFFCA55}"/>
          </ac:cxnSpMkLst>
        </pc:cxnChg>
      </pc:sldChg>
      <pc:sldChg chg="addSp delSp modSp">
        <pc:chgData name="Benjamin Payne" userId="S::benpayne@umbc.edu::b61ff11c-ba68-49af-b001-f9f234a6aca3" providerId="AD" clId="Web-{AA2BD8B5-63D6-0D55-49CC-9E987A0E3364}" dt="2018-11-13T13:12:26.495" v="242"/>
        <pc:sldMkLst>
          <pc:docMk/>
          <pc:sldMk cId="606503549" sldId="265"/>
        </pc:sldMkLst>
        <pc:spChg chg="del">
          <ac:chgData name="Benjamin Payne" userId="S::benpayne@umbc.edu::b61ff11c-ba68-49af-b001-f9f234a6aca3" providerId="AD" clId="Web-{AA2BD8B5-63D6-0D55-49CC-9E987A0E3364}" dt="2018-11-13T13:04:21.348" v="130"/>
          <ac:spMkLst>
            <pc:docMk/>
            <pc:sldMk cId="606503549" sldId="265"/>
            <ac:spMk id="4" creationId="{A6A9E28E-3FFA-4D05-85C9-5F044C49E73D}"/>
          </ac:spMkLst>
        </pc:spChg>
        <pc:spChg chg="del">
          <ac:chgData name="Benjamin Payne" userId="S::benpayne@umbc.edu::b61ff11c-ba68-49af-b001-f9f234a6aca3" providerId="AD" clId="Web-{AA2BD8B5-63D6-0D55-49CC-9E987A0E3364}" dt="2018-11-13T13:04:21.348" v="129"/>
          <ac:spMkLst>
            <pc:docMk/>
            <pc:sldMk cId="606503549" sldId="265"/>
            <ac:spMk id="5" creationId="{FD1CF9DF-7A70-48DF-85EE-A4CCAD8E8EF0}"/>
          </ac:spMkLst>
        </pc:spChg>
        <pc:spChg chg="del">
          <ac:chgData name="Benjamin Payne" userId="S::benpayne@umbc.edu::b61ff11c-ba68-49af-b001-f9f234a6aca3" providerId="AD" clId="Web-{AA2BD8B5-63D6-0D55-49CC-9E987A0E3364}" dt="2018-11-13T13:04:21.348" v="128"/>
          <ac:spMkLst>
            <pc:docMk/>
            <pc:sldMk cId="606503549" sldId="265"/>
            <ac:spMk id="6" creationId="{F7CB55C1-06BA-41B2-9B3E-3D8D15CD7276}"/>
          </ac:spMkLst>
        </pc:spChg>
        <pc:spChg chg="del">
          <ac:chgData name="Benjamin Payne" userId="S::benpayne@umbc.edu::b61ff11c-ba68-49af-b001-f9f234a6aca3" providerId="AD" clId="Web-{AA2BD8B5-63D6-0D55-49CC-9E987A0E3364}" dt="2018-11-13T13:04:21.348" v="127"/>
          <ac:spMkLst>
            <pc:docMk/>
            <pc:sldMk cId="606503549" sldId="265"/>
            <ac:spMk id="7" creationId="{CE8A51D5-0F4E-4B19-8C19-30AC7D435E4A}"/>
          </ac:spMkLst>
        </pc:spChg>
        <pc:spChg chg="del">
          <ac:chgData name="Benjamin Payne" userId="S::benpayne@umbc.edu::b61ff11c-ba68-49af-b001-f9f234a6aca3" providerId="AD" clId="Web-{AA2BD8B5-63D6-0D55-49CC-9E987A0E3364}" dt="2018-11-13T13:04:21.348" v="126"/>
          <ac:spMkLst>
            <pc:docMk/>
            <pc:sldMk cId="606503549" sldId="265"/>
            <ac:spMk id="8" creationId="{C322E5DB-14DF-472B-AA02-90ADD6EBC127}"/>
          </ac:spMkLst>
        </pc:spChg>
        <pc:spChg chg="del">
          <ac:chgData name="Benjamin Payne" userId="S::benpayne@umbc.edu::b61ff11c-ba68-49af-b001-f9f234a6aca3" providerId="AD" clId="Web-{AA2BD8B5-63D6-0D55-49CC-9E987A0E3364}" dt="2018-11-13T13:04:21.332" v="125"/>
          <ac:spMkLst>
            <pc:docMk/>
            <pc:sldMk cId="606503549" sldId="265"/>
            <ac:spMk id="9" creationId="{F3BFF0EF-73D4-4726-8A5E-118AAD98276E}"/>
          </ac:spMkLst>
        </pc:spChg>
        <pc:spChg chg="del">
          <ac:chgData name="Benjamin Payne" userId="S::benpayne@umbc.edu::b61ff11c-ba68-49af-b001-f9f234a6aca3" providerId="AD" clId="Web-{AA2BD8B5-63D6-0D55-49CC-9E987A0E3364}" dt="2018-11-13T13:04:21.332" v="124"/>
          <ac:spMkLst>
            <pc:docMk/>
            <pc:sldMk cId="606503549" sldId="265"/>
            <ac:spMk id="10" creationId="{03085622-605D-459E-84D9-8CE55DC4AE7F}"/>
          </ac:spMkLst>
        </pc:spChg>
        <pc:spChg chg="del">
          <ac:chgData name="Benjamin Payne" userId="S::benpayne@umbc.edu::b61ff11c-ba68-49af-b001-f9f234a6aca3" providerId="AD" clId="Web-{AA2BD8B5-63D6-0D55-49CC-9E987A0E3364}" dt="2018-11-13T13:04:21.332" v="123"/>
          <ac:spMkLst>
            <pc:docMk/>
            <pc:sldMk cId="606503549" sldId="265"/>
            <ac:spMk id="11" creationId="{A49D454A-901E-427D-933F-E88647259FEA}"/>
          </ac:spMkLst>
        </pc:spChg>
        <pc:spChg chg="del">
          <ac:chgData name="Benjamin Payne" userId="S::benpayne@umbc.edu::b61ff11c-ba68-49af-b001-f9f234a6aca3" providerId="AD" clId="Web-{AA2BD8B5-63D6-0D55-49CC-9E987A0E3364}" dt="2018-11-13T13:04:21.332" v="122"/>
          <ac:spMkLst>
            <pc:docMk/>
            <pc:sldMk cId="606503549" sldId="265"/>
            <ac:spMk id="12" creationId="{0176FAEA-6EA8-4EFF-9DB9-0A96595CB481}"/>
          </ac:spMkLst>
        </pc:spChg>
        <pc:spChg chg="del">
          <ac:chgData name="Benjamin Payne" userId="S::benpayne@umbc.edu::b61ff11c-ba68-49af-b001-f9f234a6aca3" providerId="AD" clId="Web-{AA2BD8B5-63D6-0D55-49CC-9E987A0E3364}" dt="2018-11-13T13:04:21.332" v="121"/>
          <ac:spMkLst>
            <pc:docMk/>
            <pc:sldMk cId="606503549" sldId="265"/>
            <ac:spMk id="13" creationId="{6081893C-D380-4C92-9FF0-4B2D6A6DE444}"/>
          </ac:spMkLst>
        </pc:spChg>
        <pc:spChg chg="del">
          <ac:chgData name="Benjamin Payne" userId="S::benpayne@umbc.edu::b61ff11c-ba68-49af-b001-f9f234a6aca3" providerId="AD" clId="Web-{AA2BD8B5-63D6-0D55-49CC-9E987A0E3364}" dt="2018-11-13T13:04:21.332" v="120"/>
          <ac:spMkLst>
            <pc:docMk/>
            <pc:sldMk cId="606503549" sldId="265"/>
            <ac:spMk id="14" creationId="{45F45CC5-9636-42A3-BB41-E027CD2F3534}"/>
          </ac:spMkLst>
        </pc:spChg>
        <pc:spChg chg="add">
          <ac:chgData name="Benjamin Payne" userId="S::benpayne@umbc.edu::b61ff11c-ba68-49af-b001-f9f234a6aca3" providerId="AD" clId="Web-{AA2BD8B5-63D6-0D55-49CC-9E987A0E3364}" dt="2018-11-13T13:04:35.082" v="151"/>
          <ac:spMkLst>
            <pc:docMk/>
            <pc:sldMk cId="606503549" sldId="265"/>
            <ac:spMk id="25" creationId="{23089DDB-D769-4A27-AE36-BF5C0F145306}"/>
          </ac:spMkLst>
        </pc:spChg>
        <pc:spChg chg="add">
          <ac:chgData name="Benjamin Payne" userId="S::benpayne@umbc.edu::b61ff11c-ba68-49af-b001-f9f234a6aca3" providerId="AD" clId="Web-{AA2BD8B5-63D6-0D55-49CC-9E987A0E3364}" dt="2018-11-13T13:04:35.192" v="152"/>
          <ac:spMkLst>
            <pc:docMk/>
            <pc:sldMk cId="606503549" sldId="265"/>
            <ac:spMk id="26" creationId="{12939CDD-F41B-4A13-8DFD-A59B03F55BE4}"/>
          </ac:spMkLst>
        </pc:spChg>
        <pc:spChg chg="add">
          <ac:chgData name="Benjamin Payne" userId="S::benpayne@umbc.edu::b61ff11c-ba68-49af-b001-f9f234a6aca3" providerId="AD" clId="Web-{AA2BD8B5-63D6-0D55-49CC-9E987A0E3364}" dt="2018-11-13T13:04:35.317" v="153"/>
          <ac:spMkLst>
            <pc:docMk/>
            <pc:sldMk cId="606503549" sldId="265"/>
            <ac:spMk id="30" creationId="{105B7896-9870-47F0-AB35-FC94178F2A20}"/>
          </ac:spMkLst>
        </pc:spChg>
        <pc:spChg chg="add">
          <ac:chgData name="Benjamin Payne" userId="S::benpayne@umbc.edu::b61ff11c-ba68-49af-b001-f9f234a6aca3" providerId="AD" clId="Web-{AA2BD8B5-63D6-0D55-49CC-9E987A0E3364}" dt="2018-11-13T13:04:35.426" v="154"/>
          <ac:spMkLst>
            <pc:docMk/>
            <pc:sldMk cId="606503549" sldId="265"/>
            <ac:spMk id="32" creationId="{57EAFA86-C929-430B-B939-35F22D16ABEA}"/>
          </ac:spMkLst>
        </pc:spChg>
        <pc:spChg chg="add">
          <ac:chgData name="Benjamin Payne" userId="S::benpayne@umbc.edu::b61ff11c-ba68-49af-b001-f9f234a6aca3" providerId="AD" clId="Web-{AA2BD8B5-63D6-0D55-49CC-9E987A0E3364}" dt="2018-11-13T13:04:35.567" v="155"/>
          <ac:spMkLst>
            <pc:docMk/>
            <pc:sldMk cId="606503549" sldId="265"/>
            <ac:spMk id="34" creationId="{A9EE906E-8EFE-4158-83B0-0AF2DB66D2A1}"/>
          </ac:spMkLst>
        </pc:spChg>
        <pc:spChg chg="add">
          <ac:chgData name="Benjamin Payne" userId="S::benpayne@umbc.edu::b61ff11c-ba68-49af-b001-f9f234a6aca3" providerId="AD" clId="Web-{AA2BD8B5-63D6-0D55-49CC-9E987A0E3364}" dt="2018-11-13T13:04:35.692" v="156"/>
          <ac:spMkLst>
            <pc:docMk/>
            <pc:sldMk cId="606503549" sldId="265"/>
            <ac:spMk id="36" creationId="{09BCFB87-4694-49AA-A83A-DE96AA06CEAD}"/>
          </ac:spMkLst>
        </pc:spChg>
        <pc:spChg chg="add">
          <ac:chgData name="Benjamin Payne" userId="S::benpayne@umbc.edu::b61ff11c-ba68-49af-b001-f9f234a6aca3" providerId="AD" clId="Web-{AA2BD8B5-63D6-0D55-49CC-9E987A0E3364}" dt="2018-11-13T13:04:35.817" v="157"/>
          <ac:spMkLst>
            <pc:docMk/>
            <pc:sldMk cId="606503549" sldId="265"/>
            <ac:spMk id="38" creationId="{2B9F02D0-43C1-4E47-BD5D-281AA66CA5BF}"/>
          </ac:spMkLst>
        </pc:spChg>
        <pc:spChg chg="add">
          <ac:chgData name="Benjamin Payne" userId="S::benpayne@umbc.edu::b61ff11c-ba68-49af-b001-f9f234a6aca3" providerId="AD" clId="Web-{AA2BD8B5-63D6-0D55-49CC-9E987A0E3364}" dt="2018-11-13T13:04:35.926" v="158"/>
          <ac:spMkLst>
            <pc:docMk/>
            <pc:sldMk cId="606503549" sldId="265"/>
            <ac:spMk id="40" creationId="{8F6DE47F-E2F8-4F0D-9BA0-18ED2C26B09B}"/>
          </ac:spMkLst>
        </pc:spChg>
        <pc:spChg chg="add">
          <ac:chgData name="Benjamin Payne" userId="S::benpayne@umbc.edu::b61ff11c-ba68-49af-b001-f9f234a6aca3" providerId="AD" clId="Web-{AA2BD8B5-63D6-0D55-49CC-9E987A0E3364}" dt="2018-11-13T13:04:36.098" v="159"/>
          <ac:spMkLst>
            <pc:docMk/>
            <pc:sldMk cId="606503549" sldId="265"/>
            <ac:spMk id="42" creationId="{61C40862-1199-4EC4-A8B9-CE1788B25A22}"/>
          </ac:spMkLst>
        </pc:spChg>
        <pc:spChg chg="add">
          <ac:chgData name="Benjamin Payne" userId="S::benpayne@umbc.edu::b61ff11c-ba68-49af-b001-f9f234a6aca3" providerId="AD" clId="Web-{AA2BD8B5-63D6-0D55-49CC-9E987A0E3364}" dt="2018-11-13T13:04:36.207" v="160"/>
          <ac:spMkLst>
            <pc:docMk/>
            <pc:sldMk cId="606503549" sldId="265"/>
            <ac:spMk id="44" creationId="{AD3412F4-4624-4411-9095-923F3F451976}"/>
          </ac:spMkLst>
        </pc:spChg>
        <pc:spChg chg="add">
          <ac:chgData name="Benjamin Payne" userId="S::benpayne@umbc.edu::b61ff11c-ba68-49af-b001-f9f234a6aca3" providerId="AD" clId="Web-{AA2BD8B5-63D6-0D55-49CC-9E987A0E3364}" dt="2018-11-13T13:04:36.332" v="161"/>
          <ac:spMkLst>
            <pc:docMk/>
            <pc:sldMk cId="606503549" sldId="265"/>
            <ac:spMk id="46" creationId="{2ACC0A89-2079-433B-AC2B-247EBF218B9C}"/>
          </ac:spMkLst>
        </pc:spChg>
        <pc:graphicFrameChg chg="mod modGraphic">
          <ac:chgData name="Benjamin Payne" userId="S::benpayne@umbc.edu::b61ff11c-ba68-49af-b001-f9f234a6aca3" providerId="AD" clId="Web-{AA2BD8B5-63D6-0D55-49CC-9E987A0E3364}" dt="2018-11-13T13:12:26.495" v="242"/>
          <ac:graphicFrameMkLst>
            <pc:docMk/>
            <pc:sldMk cId="606503549" sldId="265"/>
            <ac:graphicFrameMk id="103" creationId="{DC807405-2CD8-43AB-8766-A3AEC353ABD8}"/>
          </ac:graphicFrameMkLst>
        </pc:graphicFrameChg>
        <pc:cxnChg chg="del">
          <ac:chgData name="Benjamin Payne" userId="S::benpayne@umbc.edu::b61ff11c-ba68-49af-b001-f9f234a6aca3" providerId="AD" clId="Web-{AA2BD8B5-63D6-0D55-49CC-9E987A0E3364}" dt="2018-11-13T13:04:21.332" v="119"/>
          <ac:cxnSpMkLst>
            <pc:docMk/>
            <pc:sldMk cId="606503549" sldId="265"/>
            <ac:cxnSpMk id="15" creationId="{E091D5E6-4921-4AE1-9C07-DA1684ADEAC3}"/>
          </ac:cxnSpMkLst>
        </pc:cxnChg>
        <pc:cxnChg chg="del">
          <ac:chgData name="Benjamin Payne" userId="S::benpayne@umbc.edu::b61ff11c-ba68-49af-b001-f9f234a6aca3" providerId="AD" clId="Web-{AA2BD8B5-63D6-0D55-49CC-9E987A0E3364}" dt="2018-11-13T13:04:21.332" v="118"/>
          <ac:cxnSpMkLst>
            <pc:docMk/>
            <pc:sldMk cId="606503549" sldId="265"/>
            <ac:cxnSpMk id="16" creationId="{5C32DA13-1A51-4A6B-8136-C38A8861AA17}"/>
          </ac:cxnSpMkLst>
        </pc:cxnChg>
        <pc:cxnChg chg="del">
          <ac:chgData name="Benjamin Payne" userId="S::benpayne@umbc.edu::b61ff11c-ba68-49af-b001-f9f234a6aca3" providerId="AD" clId="Web-{AA2BD8B5-63D6-0D55-49CC-9E987A0E3364}" dt="2018-11-13T13:04:21.332" v="117"/>
          <ac:cxnSpMkLst>
            <pc:docMk/>
            <pc:sldMk cId="606503549" sldId="265"/>
            <ac:cxnSpMk id="17" creationId="{FDB8395F-FAA2-449D-B74A-DCC4678BFE3C}"/>
          </ac:cxnSpMkLst>
        </pc:cxnChg>
        <pc:cxnChg chg="del">
          <ac:chgData name="Benjamin Payne" userId="S::benpayne@umbc.edu::b61ff11c-ba68-49af-b001-f9f234a6aca3" providerId="AD" clId="Web-{AA2BD8B5-63D6-0D55-49CC-9E987A0E3364}" dt="2018-11-13T13:04:21.332" v="116"/>
          <ac:cxnSpMkLst>
            <pc:docMk/>
            <pc:sldMk cId="606503549" sldId="265"/>
            <ac:cxnSpMk id="18" creationId="{04FDE0CF-36DC-4D6B-9854-6CDDA9A61F87}"/>
          </ac:cxnSpMkLst>
        </pc:cxnChg>
        <pc:cxnChg chg="del">
          <ac:chgData name="Benjamin Payne" userId="S::benpayne@umbc.edu::b61ff11c-ba68-49af-b001-f9f234a6aca3" providerId="AD" clId="Web-{AA2BD8B5-63D6-0D55-49CC-9E987A0E3364}" dt="2018-11-13T13:04:21.332" v="115"/>
          <ac:cxnSpMkLst>
            <pc:docMk/>
            <pc:sldMk cId="606503549" sldId="265"/>
            <ac:cxnSpMk id="19" creationId="{6FFB0731-FF45-4A3C-940B-D03FAC0F78ED}"/>
          </ac:cxnSpMkLst>
        </pc:cxnChg>
        <pc:cxnChg chg="del">
          <ac:chgData name="Benjamin Payne" userId="S::benpayne@umbc.edu::b61ff11c-ba68-49af-b001-f9f234a6aca3" providerId="AD" clId="Web-{AA2BD8B5-63D6-0D55-49CC-9E987A0E3364}" dt="2018-11-13T13:04:21.332" v="114"/>
          <ac:cxnSpMkLst>
            <pc:docMk/>
            <pc:sldMk cId="606503549" sldId="265"/>
            <ac:cxnSpMk id="20" creationId="{D381A468-49BB-4469-A314-ADB5578C4687}"/>
          </ac:cxnSpMkLst>
        </pc:cxnChg>
        <pc:cxnChg chg="del">
          <ac:chgData name="Benjamin Payne" userId="S::benpayne@umbc.edu::b61ff11c-ba68-49af-b001-f9f234a6aca3" providerId="AD" clId="Web-{AA2BD8B5-63D6-0D55-49CC-9E987A0E3364}" dt="2018-11-13T13:04:21.332" v="113"/>
          <ac:cxnSpMkLst>
            <pc:docMk/>
            <pc:sldMk cId="606503549" sldId="265"/>
            <ac:cxnSpMk id="21" creationId="{C0AA6FB6-9C03-457D-B236-6CF18EF57B08}"/>
          </ac:cxnSpMkLst>
        </pc:cxnChg>
        <pc:cxnChg chg="del">
          <ac:chgData name="Benjamin Payne" userId="S::benpayne@umbc.edu::b61ff11c-ba68-49af-b001-f9f234a6aca3" providerId="AD" clId="Web-{AA2BD8B5-63D6-0D55-49CC-9E987A0E3364}" dt="2018-11-13T13:04:21.332" v="112"/>
          <ac:cxnSpMkLst>
            <pc:docMk/>
            <pc:sldMk cId="606503549" sldId="265"/>
            <ac:cxnSpMk id="22" creationId="{3EEF7E37-CDC8-4265-8D9C-41B0E3778374}"/>
          </ac:cxnSpMkLst>
        </pc:cxnChg>
        <pc:cxnChg chg="del">
          <ac:chgData name="Benjamin Payne" userId="S::benpayne@umbc.edu::b61ff11c-ba68-49af-b001-f9f234a6aca3" providerId="AD" clId="Web-{AA2BD8B5-63D6-0D55-49CC-9E987A0E3364}" dt="2018-11-13T13:04:21.332" v="111"/>
          <ac:cxnSpMkLst>
            <pc:docMk/>
            <pc:sldMk cId="606503549" sldId="265"/>
            <ac:cxnSpMk id="23" creationId="{0714B327-0D6E-4279-8E20-E829E9099162}"/>
          </ac:cxnSpMkLst>
        </pc:cxnChg>
        <pc:cxnChg chg="add">
          <ac:chgData name="Benjamin Payne" userId="S::benpayne@umbc.edu::b61ff11c-ba68-49af-b001-f9f234a6aca3" providerId="AD" clId="Web-{AA2BD8B5-63D6-0D55-49CC-9E987A0E3364}" dt="2018-11-13T13:04:36.457" v="162"/>
          <ac:cxnSpMkLst>
            <pc:docMk/>
            <pc:sldMk cId="606503549" sldId="265"/>
            <ac:cxnSpMk id="48" creationId="{84BDF885-4E1F-4CB6-82B0-24FA0ED251F2}"/>
          </ac:cxnSpMkLst>
        </pc:cxnChg>
        <pc:cxnChg chg="add">
          <ac:chgData name="Benjamin Payne" userId="S::benpayne@umbc.edu::b61ff11c-ba68-49af-b001-f9f234a6aca3" providerId="AD" clId="Web-{AA2BD8B5-63D6-0D55-49CC-9E987A0E3364}" dt="2018-11-13T13:04:36.598" v="163"/>
          <ac:cxnSpMkLst>
            <pc:docMk/>
            <pc:sldMk cId="606503549" sldId="265"/>
            <ac:cxnSpMk id="50" creationId="{C4CA3805-D9E5-438D-9FFB-5C143AB9A93E}"/>
          </ac:cxnSpMkLst>
        </pc:cxnChg>
        <pc:cxnChg chg="add">
          <ac:chgData name="Benjamin Payne" userId="S::benpayne@umbc.edu::b61ff11c-ba68-49af-b001-f9f234a6aca3" providerId="AD" clId="Web-{AA2BD8B5-63D6-0D55-49CC-9E987A0E3364}" dt="2018-11-13T13:04:36.707" v="164"/>
          <ac:cxnSpMkLst>
            <pc:docMk/>
            <pc:sldMk cId="606503549" sldId="265"/>
            <ac:cxnSpMk id="52" creationId="{722D0731-D364-4A75-A875-076601D5AB79}"/>
          </ac:cxnSpMkLst>
        </pc:cxnChg>
        <pc:cxnChg chg="add">
          <ac:chgData name="Benjamin Payne" userId="S::benpayne@umbc.edu::b61ff11c-ba68-49af-b001-f9f234a6aca3" providerId="AD" clId="Web-{AA2BD8B5-63D6-0D55-49CC-9E987A0E3364}" dt="2018-11-13T13:04:36.832" v="165"/>
          <ac:cxnSpMkLst>
            <pc:docMk/>
            <pc:sldMk cId="606503549" sldId="265"/>
            <ac:cxnSpMk id="54" creationId="{6644BB22-3D9D-4430-8A4A-AB6BE8FEBE00}"/>
          </ac:cxnSpMkLst>
        </pc:cxnChg>
        <pc:cxnChg chg="add">
          <ac:chgData name="Benjamin Payne" userId="S::benpayne@umbc.edu::b61ff11c-ba68-49af-b001-f9f234a6aca3" providerId="AD" clId="Web-{AA2BD8B5-63D6-0D55-49CC-9E987A0E3364}" dt="2018-11-13T13:04:36.942" v="166"/>
          <ac:cxnSpMkLst>
            <pc:docMk/>
            <pc:sldMk cId="606503549" sldId="265"/>
            <ac:cxnSpMk id="56" creationId="{26D4BE01-13F0-4C25-ADBA-981F3A9700D0}"/>
          </ac:cxnSpMkLst>
        </pc:cxnChg>
        <pc:cxnChg chg="add">
          <ac:chgData name="Benjamin Payne" userId="S::benpayne@umbc.edu::b61ff11c-ba68-49af-b001-f9f234a6aca3" providerId="AD" clId="Web-{AA2BD8B5-63D6-0D55-49CC-9E987A0E3364}" dt="2018-11-13T13:04:37.067" v="167"/>
          <ac:cxnSpMkLst>
            <pc:docMk/>
            <pc:sldMk cId="606503549" sldId="265"/>
            <ac:cxnSpMk id="58" creationId="{EEE3D6DA-863C-48B2-AD0C-BBD093B9810B}"/>
          </ac:cxnSpMkLst>
        </pc:cxnChg>
        <pc:cxnChg chg="add">
          <ac:chgData name="Benjamin Payne" userId="S::benpayne@umbc.edu::b61ff11c-ba68-49af-b001-f9f234a6aca3" providerId="AD" clId="Web-{AA2BD8B5-63D6-0D55-49CC-9E987A0E3364}" dt="2018-11-13T13:04:37.192" v="168"/>
          <ac:cxnSpMkLst>
            <pc:docMk/>
            <pc:sldMk cId="606503549" sldId="265"/>
            <ac:cxnSpMk id="60" creationId="{19EF2F83-1745-4171-8076-70F7898B2B2D}"/>
          </ac:cxnSpMkLst>
        </pc:cxnChg>
        <pc:cxnChg chg="add">
          <ac:chgData name="Benjamin Payne" userId="S::benpayne@umbc.edu::b61ff11c-ba68-49af-b001-f9f234a6aca3" providerId="AD" clId="Web-{AA2BD8B5-63D6-0D55-49CC-9E987A0E3364}" dt="2018-11-13T13:04:37.301" v="169"/>
          <ac:cxnSpMkLst>
            <pc:docMk/>
            <pc:sldMk cId="606503549" sldId="265"/>
            <ac:cxnSpMk id="62" creationId="{006E422D-DABA-49D1-B007-6F11B313B699}"/>
          </ac:cxnSpMkLst>
        </pc:cxnChg>
        <pc:cxnChg chg="add">
          <ac:chgData name="Benjamin Payne" userId="S::benpayne@umbc.edu::b61ff11c-ba68-49af-b001-f9f234a6aca3" providerId="AD" clId="Web-{AA2BD8B5-63D6-0D55-49CC-9E987A0E3364}" dt="2018-11-13T13:04:37.411" v="170"/>
          <ac:cxnSpMkLst>
            <pc:docMk/>
            <pc:sldMk cId="606503549" sldId="265"/>
            <ac:cxnSpMk id="64" creationId="{EC46D3B6-803A-4639-9E28-DEE54EED83DC}"/>
          </ac:cxnSpMkLst>
        </pc:cxnChg>
      </pc:sldChg>
      <pc:sldChg chg="modSp">
        <pc:chgData name="Benjamin Payne" userId="S::benpayne@umbc.edu::b61ff11c-ba68-49af-b001-f9f234a6aca3" providerId="AD" clId="Web-{AA2BD8B5-63D6-0D55-49CC-9E987A0E3364}" dt="2018-11-13T13:01:19.267" v="83" actId="20577"/>
        <pc:sldMkLst>
          <pc:docMk/>
          <pc:sldMk cId="4212451810" sldId="267"/>
        </pc:sldMkLst>
        <pc:spChg chg="mod">
          <ac:chgData name="Benjamin Payne" userId="S::benpayne@umbc.edu::b61ff11c-ba68-49af-b001-f9f234a6aca3" providerId="AD" clId="Web-{AA2BD8B5-63D6-0D55-49CC-9E987A0E3364}" dt="2018-11-13T13:01:19.267" v="83" actId="20577"/>
          <ac:spMkLst>
            <pc:docMk/>
            <pc:sldMk cId="4212451810" sldId="267"/>
            <ac:spMk id="2" creationId="{C44190AF-BFFD-4213-B5CD-73222433F612}"/>
          </ac:spMkLst>
        </pc:spChg>
      </pc:sldChg>
      <pc:sldChg chg="modSp">
        <pc:chgData name="Benjamin Payne" userId="S::benpayne@umbc.edu::b61ff11c-ba68-49af-b001-f9f234a6aca3" providerId="AD" clId="Web-{AA2BD8B5-63D6-0D55-49CC-9E987A0E3364}" dt="2018-11-13T13:02:45.909" v="88" actId="20577"/>
        <pc:sldMkLst>
          <pc:docMk/>
          <pc:sldMk cId="1230110534" sldId="272"/>
        </pc:sldMkLst>
        <pc:spChg chg="mod">
          <ac:chgData name="Benjamin Payne" userId="S::benpayne@umbc.edu::b61ff11c-ba68-49af-b001-f9f234a6aca3" providerId="AD" clId="Web-{AA2BD8B5-63D6-0D55-49CC-9E987A0E3364}" dt="2018-11-13T13:02:45.909" v="88" actId="20577"/>
          <ac:spMkLst>
            <pc:docMk/>
            <pc:sldMk cId="1230110534" sldId="272"/>
            <ac:spMk id="3" creationId="{A7997B1B-879E-45F4-A050-75ACDF608929}"/>
          </ac:spMkLst>
        </pc:spChg>
      </pc:sldChg>
      <pc:sldChg chg="modSp">
        <pc:chgData name="Benjamin Payne" userId="S::benpayne@umbc.edu::b61ff11c-ba68-49af-b001-f9f234a6aca3" providerId="AD" clId="Web-{AA2BD8B5-63D6-0D55-49CC-9E987A0E3364}" dt="2018-11-13T13:31:00.885" v="665" actId="20577"/>
        <pc:sldMkLst>
          <pc:docMk/>
          <pc:sldMk cId="2549373051" sldId="281"/>
        </pc:sldMkLst>
        <pc:spChg chg="mod">
          <ac:chgData name="Benjamin Payne" userId="S::benpayne@umbc.edu::b61ff11c-ba68-49af-b001-f9f234a6aca3" providerId="AD" clId="Web-{AA2BD8B5-63D6-0D55-49CC-9E987A0E3364}" dt="2018-11-13T13:31:00.885" v="665" actId="20577"/>
          <ac:spMkLst>
            <pc:docMk/>
            <pc:sldMk cId="2549373051" sldId="281"/>
            <ac:spMk id="3" creationId="{24F2DEC7-9B1D-40BF-A2B8-3C79AE212A27}"/>
          </ac:spMkLst>
        </pc:spChg>
      </pc:sldChg>
      <pc:sldChg chg="modSp">
        <pc:chgData name="Benjamin Payne" userId="S::benpayne@umbc.edu::b61ff11c-ba68-49af-b001-f9f234a6aca3" providerId="AD" clId="Web-{AA2BD8B5-63D6-0D55-49CC-9E987A0E3364}" dt="2018-11-13T13:28:23.304" v="648" actId="20577"/>
        <pc:sldMkLst>
          <pc:docMk/>
          <pc:sldMk cId="2085181478" sldId="283"/>
        </pc:sldMkLst>
        <pc:spChg chg="mod">
          <ac:chgData name="Benjamin Payne" userId="S::benpayne@umbc.edu::b61ff11c-ba68-49af-b001-f9f234a6aca3" providerId="AD" clId="Web-{AA2BD8B5-63D6-0D55-49CC-9E987A0E3364}" dt="2018-11-13T13:28:23.304" v="648" actId="20577"/>
          <ac:spMkLst>
            <pc:docMk/>
            <pc:sldMk cId="2085181478" sldId="283"/>
            <ac:spMk id="2" creationId="{7774DEDF-02D4-4C96-89FF-FC45CACD5F39}"/>
          </ac:spMkLst>
        </pc:spChg>
        <pc:spChg chg="mod">
          <ac:chgData name="Benjamin Payne" userId="S::benpayne@umbc.edu::b61ff11c-ba68-49af-b001-f9f234a6aca3" providerId="AD" clId="Web-{AA2BD8B5-63D6-0D55-49CC-9E987A0E3364}" dt="2018-11-13T13:27:52.701" v="640" actId="20577"/>
          <ac:spMkLst>
            <pc:docMk/>
            <pc:sldMk cId="2085181478" sldId="283"/>
            <ac:spMk id="3" creationId="{F8E951F0-4E1D-4B44-BC0C-BE47D72EC7B6}"/>
          </ac:spMkLst>
        </pc:spChg>
      </pc:sldChg>
      <pc:sldChg chg="modSp">
        <pc:chgData name="Benjamin Payne" userId="S::benpayne@umbc.edu::b61ff11c-ba68-49af-b001-f9f234a6aca3" providerId="AD" clId="Web-{AA2BD8B5-63D6-0D55-49CC-9E987A0E3364}" dt="2018-11-13T13:00:26.642" v="63" actId="20577"/>
        <pc:sldMkLst>
          <pc:docMk/>
          <pc:sldMk cId="260202425" sldId="302"/>
        </pc:sldMkLst>
        <pc:spChg chg="mod">
          <ac:chgData name="Benjamin Payne" userId="S::benpayne@umbc.edu::b61ff11c-ba68-49af-b001-f9f234a6aca3" providerId="AD" clId="Web-{AA2BD8B5-63D6-0D55-49CC-9E987A0E3364}" dt="2018-11-13T13:00:26.642" v="63" actId="20577"/>
          <ac:spMkLst>
            <pc:docMk/>
            <pc:sldMk cId="260202425" sldId="302"/>
            <ac:spMk id="3" creationId="{4A6B22B9-3C45-4EBE-8C2B-1D4116205F58}"/>
          </ac:spMkLst>
        </pc:spChg>
      </pc:sldChg>
      <pc:sldChg chg="modSp new">
        <pc:chgData name="Benjamin Payne" userId="S::benpayne@umbc.edu::b61ff11c-ba68-49af-b001-f9f234a6aca3" providerId="AD" clId="Web-{AA2BD8B5-63D6-0D55-49CC-9E987A0E3364}" dt="2018-11-13T12:59:32.813" v="22" actId="20577"/>
        <pc:sldMkLst>
          <pc:docMk/>
          <pc:sldMk cId="529426480" sldId="324"/>
        </pc:sldMkLst>
        <pc:spChg chg="mod">
          <ac:chgData name="Benjamin Payne" userId="S::benpayne@umbc.edu::b61ff11c-ba68-49af-b001-f9f234a6aca3" providerId="AD" clId="Web-{AA2BD8B5-63D6-0D55-49CC-9E987A0E3364}" dt="2018-11-13T12:59:16.703" v="3" actId="20577"/>
          <ac:spMkLst>
            <pc:docMk/>
            <pc:sldMk cId="529426480" sldId="324"/>
            <ac:spMk id="2" creationId="{55FDA300-36FF-4573-813D-506C75AD67E4}"/>
          </ac:spMkLst>
        </pc:spChg>
        <pc:spChg chg="mod">
          <ac:chgData name="Benjamin Payne" userId="S::benpayne@umbc.edu::b61ff11c-ba68-49af-b001-f9f234a6aca3" providerId="AD" clId="Web-{AA2BD8B5-63D6-0D55-49CC-9E987A0E3364}" dt="2018-11-13T12:59:32.813" v="22" actId="20577"/>
          <ac:spMkLst>
            <pc:docMk/>
            <pc:sldMk cId="529426480" sldId="324"/>
            <ac:spMk id="3" creationId="{9963AED5-5BCC-4131-A1E0-23F5782261F7}"/>
          </ac:spMkLst>
        </pc:spChg>
      </pc:sldChg>
      <pc:sldChg chg="modSp new">
        <pc:chgData name="Benjamin Payne" userId="S::benpayne@umbc.edu::b61ff11c-ba68-49af-b001-f9f234a6aca3" providerId="AD" clId="Web-{AA2BD8B5-63D6-0D55-49CC-9E987A0E3364}" dt="2018-11-13T13:03:05.550" v="106" actId="20577"/>
        <pc:sldMkLst>
          <pc:docMk/>
          <pc:sldMk cId="2149712169" sldId="325"/>
        </pc:sldMkLst>
        <pc:spChg chg="mod">
          <ac:chgData name="Benjamin Payne" userId="S::benpayne@umbc.edu::b61ff11c-ba68-49af-b001-f9f234a6aca3" providerId="AD" clId="Web-{AA2BD8B5-63D6-0D55-49CC-9E987A0E3364}" dt="2018-11-13T13:03:05.550" v="106" actId="20577"/>
          <ac:spMkLst>
            <pc:docMk/>
            <pc:sldMk cId="2149712169" sldId="325"/>
            <ac:spMk id="2" creationId="{1E0396DF-4383-44A1-9FB0-6C946F486EA7}"/>
          </ac:spMkLst>
        </pc:spChg>
        <pc:spChg chg="mod">
          <ac:chgData name="Benjamin Payne" userId="S::benpayne@umbc.edu::b61ff11c-ba68-49af-b001-f9f234a6aca3" providerId="AD" clId="Web-{AA2BD8B5-63D6-0D55-49CC-9E987A0E3364}" dt="2018-11-13T13:02:50.784" v="91" actId="20577"/>
          <ac:spMkLst>
            <pc:docMk/>
            <pc:sldMk cId="2149712169" sldId="325"/>
            <ac:spMk id="3" creationId="{F6E5CFB4-C18B-4783-9860-C603B52BC8E2}"/>
          </ac:spMkLst>
        </pc:spChg>
      </pc:sldChg>
      <pc:sldChg chg="add del replId">
        <pc:chgData name="Benjamin Payne" userId="S::benpayne@umbc.edu::b61ff11c-ba68-49af-b001-f9f234a6aca3" providerId="AD" clId="Web-{AA2BD8B5-63D6-0D55-49CC-9E987A0E3364}" dt="2018-11-13T13:04:09.598" v="110"/>
        <pc:sldMkLst>
          <pc:docMk/>
          <pc:sldMk cId="1172942860" sldId="326"/>
        </pc:sldMkLst>
      </pc:sldChg>
      <pc:sldChg chg="addSp modSp add del replId">
        <pc:chgData name="Benjamin Payne" userId="S::benpayne@umbc.edu::b61ff11c-ba68-49af-b001-f9f234a6aca3" providerId="AD" clId="Web-{AA2BD8B5-63D6-0D55-49CC-9E987A0E3364}" dt="2018-11-13T13:12:54.277" v="245"/>
        <pc:sldMkLst>
          <pc:docMk/>
          <pc:sldMk cId="1893307426" sldId="326"/>
        </pc:sldMkLst>
        <pc:spChg chg="add mod">
          <ac:chgData name="Benjamin Payne" userId="S::benpayne@umbc.edu::b61ff11c-ba68-49af-b001-f9f234a6aca3" providerId="AD" clId="Web-{AA2BD8B5-63D6-0D55-49CC-9E987A0E3364}" dt="2018-11-13T13:06:18.053" v="204" actId="1076"/>
          <ac:spMkLst>
            <pc:docMk/>
            <pc:sldMk cId="1893307426" sldId="326"/>
            <ac:spMk id="5" creationId="{F7D6F1B6-8C4D-4F7A-AECE-9C35E575F2FC}"/>
          </ac:spMkLst>
        </pc:spChg>
        <pc:spChg chg="add mod">
          <ac:chgData name="Benjamin Payne" userId="S::benpayne@umbc.edu::b61ff11c-ba68-49af-b001-f9f234a6aca3" providerId="AD" clId="Web-{AA2BD8B5-63D6-0D55-49CC-9E987A0E3364}" dt="2018-11-13T13:06:26.490" v="206" actId="1076"/>
          <ac:spMkLst>
            <pc:docMk/>
            <pc:sldMk cId="1893307426" sldId="326"/>
            <ac:spMk id="29" creationId="{F2A0338B-815F-4AAC-8709-C1DD524976E0}"/>
          </ac:spMkLst>
        </pc:spChg>
        <pc:graphicFrameChg chg="modGraphic">
          <ac:chgData name="Benjamin Payne" userId="S::benpayne@umbc.edu::b61ff11c-ba68-49af-b001-f9f234a6aca3" providerId="AD" clId="Web-{AA2BD8B5-63D6-0D55-49CC-9E987A0E3364}" dt="2018-11-13T13:06:04.099" v="202"/>
          <ac:graphicFrameMkLst>
            <pc:docMk/>
            <pc:sldMk cId="1893307426" sldId="326"/>
            <ac:graphicFrameMk id="103" creationId="{DC807405-2CD8-43AB-8766-A3AEC353ABD8}"/>
          </ac:graphicFrameMkLst>
        </pc:graphicFrameChg>
        <pc:cxnChg chg="add mod">
          <ac:chgData name="Benjamin Payne" userId="S::benpayne@umbc.edu::b61ff11c-ba68-49af-b001-f9f234a6aca3" providerId="AD" clId="Web-{AA2BD8B5-63D6-0D55-49CC-9E987A0E3364}" dt="2018-11-13T13:05:20.833" v="196"/>
          <ac:cxnSpMkLst>
            <pc:docMk/>
            <pc:sldMk cId="1893307426" sldId="326"/>
            <ac:cxnSpMk id="4" creationId="{C0B7C8A1-3150-485E-8483-0F9764E19248}"/>
          </ac:cxnSpMkLst>
        </pc:cxnChg>
      </pc:sldChg>
      <pc:sldChg chg="addSp delSp modSp add replId">
        <pc:chgData name="Benjamin Payne" userId="S::benpayne@umbc.edu::b61ff11c-ba68-49af-b001-f9f234a6aca3" providerId="AD" clId="Web-{AA2BD8B5-63D6-0D55-49CC-9E987A0E3364}" dt="2018-11-13T13:15:48.498" v="280" actId="20577"/>
        <pc:sldMkLst>
          <pc:docMk/>
          <pc:sldMk cId="1528681102" sldId="327"/>
        </pc:sldMkLst>
        <pc:spChg chg="mod">
          <ac:chgData name="Benjamin Payne" userId="S::benpayne@umbc.edu::b61ff11c-ba68-49af-b001-f9f234a6aca3" providerId="AD" clId="Web-{AA2BD8B5-63D6-0D55-49CC-9E987A0E3364}" dt="2018-11-13T13:15:48.498" v="280" actId="20577"/>
          <ac:spMkLst>
            <pc:docMk/>
            <pc:sldMk cId="1528681102" sldId="327"/>
            <ac:spMk id="2" creationId="{839F1DCF-11E8-4AF0-A983-57F0206B1C55}"/>
          </ac:spMkLst>
        </pc:spChg>
        <pc:graphicFrameChg chg="mod">
          <ac:chgData name="Benjamin Payne" userId="S::benpayne@umbc.edu::b61ff11c-ba68-49af-b001-f9f234a6aca3" providerId="AD" clId="Web-{AA2BD8B5-63D6-0D55-49CC-9E987A0E3364}" dt="2018-11-13T13:14:25.137" v="265" actId="1076"/>
          <ac:graphicFrameMkLst>
            <pc:docMk/>
            <pc:sldMk cId="1528681102" sldId="327"/>
            <ac:graphicFrameMk id="103" creationId="{DC807405-2CD8-43AB-8766-A3AEC353ABD8}"/>
          </ac:graphicFrameMkLst>
        </pc:graphicFrameChg>
        <pc:cxnChg chg="add">
          <ac:chgData name="Benjamin Payne" userId="S::benpayne@umbc.edu::b61ff11c-ba68-49af-b001-f9f234a6aca3" providerId="AD" clId="Web-{AA2BD8B5-63D6-0D55-49CC-9E987A0E3364}" dt="2018-11-13T13:12:48.276" v="244"/>
          <ac:cxnSpMkLst>
            <pc:docMk/>
            <pc:sldMk cId="1528681102" sldId="327"/>
            <ac:cxnSpMk id="4" creationId="{DFD43152-92CC-4598-8306-2F2B43D03979}"/>
          </ac:cxnSpMkLst>
        </pc:cxnChg>
        <pc:cxnChg chg="add del mod">
          <ac:chgData name="Benjamin Payne" userId="S::benpayne@umbc.edu::b61ff11c-ba68-49af-b001-f9f234a6aca3" providerId="AD" clId="Web-{AA2BD8B5-63D6-0D55-49CC-9E987A0E3364}" dt="2018-11-13T13:15:07.185" v="271"/>
          <ac:cxnSpMkLst>
            <pc:docMk/>
            <pc:sldMk cId="1528681102" sldId="327"/>
            <ac:cxnSpMk id="5" creationId="{57783234-7316-4E20-97CA-A8B7D197DEC9}"/>
          </ac:cxnSpMkLst>
        </pc:cxnChg>
        <pc:cxnChg chg="add mod">
          <ac:chgData name="Benjamin Payne" userId="S::benpayne@umbc.edu::b61ff11c-ba68-49af-b001-f9f234a6aca3" providerId="AD" clId="Web-{AA2BD8B5-63D6-0D55-49CC-9E987A0E3364}" dt="2018-11-13T13:13:58.668" v="258" actId="1076"/>
          <ac:cxnSpMkLst>
            <pc:docMk/>
            <pc:sldMk cId="1528681102" sldId="327"/>
            <ac:cxnSpMk id="31" creationId="{6E568DC5-51D5-4D98-9197-199F8BFB8E3B}"/>
          </ac:cxnSpMkLst>
        </pc:cxnChg>
        <pc:cxnChg chg="add mod">
          <ac:chgData name="Benjamin Payne" userId="S::benpayne@umbc.edu::b61ff11c-ba68-49af-b001-f9f234a6aca3" providerId="AD" clId="Web-{AA2BD8B5-63D6-0D55-49CC-9E987A0E3364}" dt="2018-11-13T13:13:52.793" v="257" actId="1076"/>
          <ac:cxnSpMkLst>
            <pc:docMk/>
            <pc:sldMk cId="1528681102" sldId="327"/>
            <ac:cxnSpMk id="33" creationId="{7DDD6AAB-5F2D-449A-A229-68689E2DD369}"/>
          </ac:cxnSpMkLst>
        </pc:cxnChg>
        <pc:cxnChg chg="add mod">
          <ac:chgData name="Benjamin Payne" userId="S::benpayne@umbc.edu::b61ff11c-ba68-49af-b001-f9f234a6aca3" providerId="AD" clId="Web-{AA2BD8B5-63D6-0D55-49CC-9E987A0E3364}" dt="2018-11-13T13:13:45.887" v="256" actId="1076"/>
          <ac:cxnSpMkLst>
            <pc:docMk/>
            <pc:sldMk cId="1528681102" sldId="327"/>
            <ac:cxnSpMk id="35" creationId="{E0B2EAD2-2902-4EB8-87ED-E19221B20546}"/>
          </ac:cxnSpMkLst>
        </pc:cxnChg>
        <pc:cxnChg chg="add mod">
          <ac:chgData name="Benjamin Payne" userId="S::benpayne@umbc.edu::b61ff11c-ba68-49af-b001-f9f234a6aca3" providerId="AD" clId="Web-{AA2BD8B5-63D6-0D55-49CC-9E987A0E3364}" dt="2018-11-13T13:13:38.199" v="255" actId="1076"/>
          <ac:cxnSpMkLst>
            <pc:docMk/>
            <pc:sldMk cId="1528681102" sldId="327"/>
            <ac:cxnSpMk id="37" creationId="{A6B85563-0B23-48A6-9453-B2C382A5E073}"/>
          </ac:cxnSpMkLst>
        </pc:cxnChg>
        <pc:cxnChg chg="add del mod">
          <ac:chgData name="Benjamin Payne" userId="S::benpayne@umbc.edu::b61ff11c-ba68-49af-b001-f9f234a6aca3" providerId="AD" clId="Web-{AA2BD8B5-63D6-0D55-49CC-9E987A0E3364}" dt="2018-11-13T13:15:07.185" v="270"/>
          <ac:cxnSpMkLst>
            <pc:docMk/>
            <pc:sldMk cId="1528681102" sldId="327"/>
            <ac:cxnSpMk id="39" creationId="{9EB2BBBA-FE91-42C4-8534-4A2834089F6D}"/>
          </ac:cxnSpMkLst>
        </pc:cxnChg>
        <pc:cxnChg chg="add mod">
          <ac:chgData name="Benjamin Payne" userId="S::benpayne@umbc.edu::b61ff11c-ba68-49af-b001-f9f234a6aca3" providerId="AD" clId="Web-{AA2BD8B5-63D6-0D55-49CC-9E987A0E3364}" dt="2018-11-13T13:14:59.044" v="269" actId="14100"/>
          <ac:cxnSpMkLst>
            <pc:docMk/>
            <pc:sldMk cId="1528681102" sldId="327"/>
            <ac:cxnSpMk id="41" creationId="{AA169079-EC96-46AC-B84C-44C1E7A610A9}"/>
          </ac:cxnSpMkLst>
        </pc:cxnChg>
        <pc:cxnChg chg="add mod">
          <ac:chgData name="Benjamin Payne" userId="S::benpayne@umbc.edu::b61ff11c-ba68-49af-b001-f9f234a6aca3" providerId="AD" clId="Web-{AA2BD8B5-63D6-0D55-49CC-9E987A0E3364}" dt="2018-11-13T13:14:16.496" v="263" actId="14100"/>
          <ac:cxnSpMkLst>
            <pc:docMk/>
            <pc:sldMk cId="1528681102" sldId="327"/>
            <ac:cxnSpMk id="43" creationId="{457818F9-1C69-4F81-81A2-D3A5C0CD0B4E}"/>
          </ac:cxnSpMkLst>
        </pc:cxnChg>
      </pc:sldChg>
      <pc:sldChg chg="modSp new ord">
        <pc:chgData name="Benjamin Payne" userId="S::benpayne@umbc.edu::b61ff11c-ba68-49af-b001-f9f234a6aca3" providerId="AD" clId="Web-{AA2BD8B5-63D6-0D55-49CC-9E987A0E3364}" dt="2018-11-13T13:20:42.486" v="305"/>
        <pc:sldMkLst>
          <pc:docMk/>
          <pc:sldMk cId="4165068677" sldId="328"/>
        </pc:sldMkLst>
        <pc:spChg chg="mod">
          <ac:chgData name="Benjamin Payne" userId="S::benpayne@umbc.edu::b61ff11c-ba68-49af-b001-f9f234a6aca3" providerId="AD" clId="Web-{AA2BD8B5-63D6-0D55-49CC-9E987A0E3364}" dt="2018-11-13T13:16:27.670" v="303" actId="20577"/>
          <ac:spMkLst>
            <pc:docMk/>
            <pc:sldMk cId="4165068677" sldId="328"/>
            <ac:spMk id="2" creationId="{1CB40B74-BB77-4DB5-AABE-77E2305449A0}"/>
          </ac:spMkLst>
        </pc:spChg>
      </pc:sldChg>
      <pc:sldChg chg="modSp new">
        <pc:chgData name="Benjamin Payne" userId="S::benpayne@umbc.edu::b61ff11c-ba68-49af-b001-f9f234a6aca3" providerId="AD" clId="Web-{AA2BD8B5-63D6-0D55-49CC-9E987A0E3364}" dt="2018-11-13T13:25:06.724" v="484" actId="20577"/>
        <pc:sldMkLst>
          <pc:docMk/>
          <pc:sldMk cId="449919578" sldId="329"/>
        </pc:sldMkLst>
        <pc:spChg chg="mod">
          <ac:chgData name="Benjamin Payne" userId="S::benpayne@umbc.edu::b61ff11c-ba68-49af-b001-f9f234a6aca3" providerId="AD" clId="Web-{AA2BD8B5-63D6-0D55-49CC-9E987A0E3364}" dt="2018-11-13T13:22:26.018" v="319" actId="20577"/>
          <ac:spMkLst>
            <pc:docMk/>
            <pc:sldMk cId="449919578" sldId="329"/>
            <ac:spMk id="2" creationId="{AE218C5E-F1F2-438D-8A60-66D7A112C177}"/>
          </ac:spMkLst>
        </pc:spChg>
        <pc:spChg chg="mod">
          <ac:chgData name="Benjamin Payne" userId="S::benpayne@umbc.edu::b61ff11c-ba68-49af-b001-f9f234a6aca3" providerId="AD" clId="Web-{AA2BD8B5-63D6-0D55-49CC-9E987A0E3364}" dt="2018-11-13T13:25:06.724" v="484" actId="20577"/>
          <ac:spMkLst>
            <pc:docMk/>
            <pc:sldMk cId="449919578" sldId="329"/>
            <ac:spMk id="3" creationId="{AE08746C-81E0-4641-A820-CB733C26C1B0}"/>
          </ac:spMkLst>
        </pc:spChg>
      </pc:sldChg>
      <pc:sldChg chg="modSp add replId">
        <pc:chgData name="Benjamin Payne" userId="S::benpayne@umbc.edu::b61ff11c-ba68-49af-b001-f9f234a6aca3" providerId="AD" clId="Web-{AA2BD8B5-63D6-0D55-49CC-9E987A0E3364}" dt="2018-11-13T13:25:48.396" v="527" actId="20577"/>
        <pc:sldMkLst>
          <pc:docMk/>
          <pc:sldMk cId="513647701" sldId="330"/>
        </pc:sldMkLst>
        <pc:spChg chg="mod">
          <ac:chgData name="Benjamin Payne" userId="S::benpayne@umbc.edu::b61ff11c-ba68-49af-b001-f9f234a6aca3" providerId="AD" clId="Web-{AA2BD8B5-63D6-0D55-49CC-9E987A0E3364}" dt="2018-11-13T13:25:48.396" v="527" actId="20577"/>
          <ac:spMkLst>
            <pc:docMk/>
            <pc:sldMk cId="513647701" sldId="330"/>
            <ac:spMk id="3" creationId="{AE08746C-81E0-4641-A820-CB733C26C1B0}"/>
          </ac:spMkLst>
        </pc:spChg>
      </pc:sldChg>
      <pc:sldChg chg="modSp new">
        <pc:chgData name="Benjamin Payne" userId="S::benpayne@umbc.edu::b61ff11c-ba68-49af-b001-f9f234a6aca3" providerId="AD" clId="Web-{AA2BD8B5-63D6-0D55-49CC-9E987A0E3364}" dt="2018-11-13T13:36:05.764" v="830" actId="20577"/>
        <pc:sldMkLst>
          <pc:docMk/>
          <pc:sldMk cId="1312993545" sldId="331"/>
        </pc:sldMkLst>
        <pc:spChg chg="mod">
          <ac:chgData name="Benjamin Payne" userId="S::benpayne@umbc.edu::b61ff11c-ba68-49af-b001-f9f234a6aca3" providerId="AD" clId="Web-{AA2BD8B5-63D6-0D55-49CC-9E987A0E3364}" dt="2018-11-13T13:32:04.135" v="676" actId="20577"/>
          <ac:spMkLst>
            <pc:docMk/>
            <pc:sldMk cId="1312993545" sldId="331"/>
            <ac:spMk id="2" creationId="{8235ADA3-82C1-49C8-8EA7-D8437B835E45}"/>
          </ac:spMkLst>
        </pc:spChg>
        <pc:spChg chg="mod">
          <ac:chgData name="Benjamin Payne" userId="S::benpayne@umbc.edu::b61ff11c-ba68-49af-b001-f9f234a6aca3" providerId="AD" clId="Web-{AA2BD8B5-63D6-0D55-49CC-9E987A0E3364}" dt="2018-11-13T13:36:05.764" v="830" actId="20577"/>
          <ac:spMkLst>
            <pc:docMk/>
            <pc:sldMk cId="1312993545" sldId="331"/>
            <ac:spMk id="3" creationId="{4087D4DE-FA01-4F1D-BC0B-FEC22D0AF92B}"/>
          </ac:spMkLst>
        </pc:spChg>
      </pc:sldChg>
      <pc:sldChg chg="modSp new modNotes">
        <pc:chgData name="Benjamin Payne" userId="S::benpayne@umbc.edu::b61ff11c-ba68-49af-b001-f9f234a6aca3" providerId="AD" clId="Web-{AA2BD8B5-63D6-0D55-49CC-9E987A0E3364}" dt="2018-11-13T13:43:50.801" v="947" actId="20577"/>
        <pc:sldMkLst>
          <pc:docMk/>
          <pc:sldMk cId="4274566051" sldId="332"/>
        </pc:sldMkLst>
        <pc:spChg chg="mod">
          <ac:chgData name="Benjamin Payne" userId="S::benpayne@umbc.edu::b61ff11c-ba68-49af-b001-f9f234a6aca3" providerId="AD" clId="Web-{AA2BD8B5-63D6-0D55-49CC-9E987A0E3364}" dt="2018-11-13T13:37:42.734" v="847" actId="20577"/>
          <ac:spMkLst>
            <pc:docMk/>
            <pc:sldMk cId="4274566051" sldId="332"/>
            <ac:spMk id="2" creationId="{49A8B7E5-0C31-41FC-87D0-5092E3D4681D}"/>
          </ac:spMkLst>
        </pc:spChg>
        <pc:spChg chg="mod">
          <ac:chgData name="Benjamin Payne" userId="S::benpayne@umbc.edu::b61ff11c-ba68-49af-b001-f9f234a6aca3" providerId="AD" clId="Web-{AA2BD8B5-63D6-0D55-49CC-9E987A0E3364}" dt="2018-11-13T13:43:50.801" v="947" actId="20577"/>
          <ac:spMkLst>
            <pc:docMk/>
            <pc:sldMk cId="4274566051" sldId="332"/>
            <ac:spMk id="3" creationId="{4A2CEE39-ACE9-4B1B-B074-1B88C1F71EF2}"/>
          </ac:spMkLst>
        </pc:spChg>
      </pc:sldChg>
    </pc:docChg>
  </pc:docChgLst>
  <pc:docChgLst>
    <pc:chgData name="Benjamin Payne" userId="S::benpayne@umbc.edu::b61ff11c-ba68-49af-b001-f9f234a6aca3" providerId="AD" clId="Web-{0D211082-0676-A40A-DD3A-5D000DDE6EE2}"/>
    <pc:docChg chg="modSld">
      <pc:chgData name="Benjamin Payne" userId="S::benpayne@umbc.edu::b61ff11c-ba68-49af-b001-f9f234a6aca3" providerId="AD" clId="Web-{0D211082-0676-A40A-DD3A-5D000DDE6EE2}" dt="2018-10-25T23:19:47.895" v="38" actId="20577"/>
      <pc:docMkLst>
        <pc:docMk/>
      </pc:docMkLst>
      <pc:sldChg chg="modSp">
        <pc:chgData name="Benjamin Payne" userId="S::benpayne@umbc.edu::b61ff11c-ba68-49af-b001-f9f234a6aca3" providerId="AD" clId="Web-{0D211082-0676-A40A-DD3A-5D000DDE6EE2}" dt="2018-10-25T23:19:44.286" v="36" actId="20577"/>
        <pc:sldMkLst>
          <pc:docMk/>
          <pc:sldMk cId="411426391" sldId="259"/>
        </pc:sldMkLst>
        <pc:spChg chg="mod">
          <ac:chgData name="Benjamin Payne" userId="S::benpayne@umbc.edu::b61ff11c-ba68-49af-b001-f9f234a6aca3" providerId="AD" clId="Web-{0D211082-0676-A40A-DD3A-5D000DDE6EE2}" dt="2018-10-25T23:19:44.286" v="36" actId="20577"/>
          <ac:spMkLst>
            <pc:docMk/>
            <pc:sldMk cId="411426391" sldId="259"/>
            <ac:spMk id="3" creationId="{18E1E84E-315D-4DFE-8F66-B177A4B1891C}"/>
          </ac:spMkLst>
        </pc:spChg>
      </pc:sldChg>
    </pc:docChg>
  </pc:docChgLst>
  <pc:docChgLst>
    <pc:chgData name="Benjamin Payne" userId="S::benpayne@umbc.edu::b61ff11c-ba68-49af-b001-f9f234a6aca3" providerId="AD" clId="Web-{21BE4944-EE57-9165-3F70-BA9A3C003B9C}"/>
    <pc:docChg chg="addSld delSld modSld sldOrd">
      <pc:chgData name="Benjamin Payne" userId="S::benpayne@umbc.edu::b61ff11c-ba68-49af-b001-f9f234a6aca3" providerId="AD" clId="Web-{21BE4944-EE57-9165-3F70-BA9A3C003B9C}" dt="2018-11-21T21:46:24.831" v="713"/>
      <pc:docMkLst>
        <pc:docMk/>
      </pc:docMkLst>
      <pc:sldChg chg="modSp">
        <pc:chgData name="Benjamin Payne" userId="S::benpayne@umbc.edu::b61ff11c-ba68-49af-b001-f9f234a6aca3" providerId="AD" clId="Web-{21BE4944-EE57-9165-3F70-BA9A3C003B9C}" dt="2018-11-21T21:28:14.025" v="529" actId="20577"/>
        <pc:sldMkLst>
          <pc:docMk/>
          <pc:sldMk cId="1876881508" sldId="262"/>
        </pc:sldMkLst>
        <pc:spChg chg="mod">
          <ac:chgData name="Benjamin Payne" userId="S::benpayne@umbc.edu::b61ff11c-ba68-49af-b001-f9f234a6aca3" providerId="AD" clId="Web-{21BE4944-EE57-9165-3F70-BA9A3C003B9C}" dt="2018-11-21T21:28:09.337" v="524" actId="20577"/>
          <ac:spMkLst>
            <pc:docMk/>
            <pc:sldMk cId="1876881508" sldId="262"/>
            <ac:spMk id="84" creationId="{2F54C4C4-973E-4E79-926F-62E118315D2C}"/>
          </ac:spMkLst>
        </pc:spChg>
        <pc:spChg chg="mod">
          <ac:chgData name="Benjamin Payne" userId="S::benpayne@umbc.edu::b61ff11c-ba68-49af-b001-f9f234a6aca3" providerId="AD" clId="Web-{21BE4944-EE57-9165-3F70-BA9A3C003B9C}" dt="2018-11-21T21:28:14.025" v="529" actId="20577"/>
          <ac:spMkLst>
            <pc:docMk/>
            <pc:sldMk cId="1876881508" sldId="262"/>
            <ac:spMk id="85" creationId="{D0DEB0C0-FF58-48F0-899F-7E6DA71314A1}"/>
          </ac:spMkLst>
        </pc:spChg>
      </pc:sldChg>
      <pc:sldChg chg="delSp modSp modNotes">
        <pc:chgData name="Benjamin Payne" userId="S::benpayne@umbc.edu::b61ff11c-ba68-49af-b001-f9f234a6aca3" providerId="AD" clId="Web-{21BE4944-EE57-9165-3F70-BA9A3C003B9C}" dt="2018-11-21T20:55:21.366" v="104"/>
        <pc:sldMkLst>
          <pc:docMk/>
          <pc:sldMk cId="1075387212" sldId="266"/>
        </pc:sldMkLst>
        <pc:spChg chg="del mod">
          <ac:chgData name="Benjamin Payne" userId="S::benpayne@umbc.edu::b61ff11c-ba68-49af-b001-f9f234a6aca3" providerId="AD" clId="Web-{21BE4944-EE57-9165-3F70-BA9A3C003B9C}" dt="2018-11-21T20:55:21.366" v="104"/>
          <ac:spMkLst>
            <pc:docMk/>
            <pc:sldMk cId="1075387212" sldId="266"/>
            <ac:spMk id="3" creationId="{2696C36D-E17C-43A3-86B2-1C0069B02DF2}"/>
          </ac:spMkLst>
        </pc:spChg>
        <pc:spChg chg="mod">
          <ac:chgData name="Benjamin Payne" userId="S::benpayne@umbc.edu::b61ff11c-ba68-49af-b001-f9f234a6aca3" providerId="AD" clId="Web-{21BE4944-EE57-9165-3F70-BA9A3C003B9C}" dt="2018-11-21T20:55:05.773" v="99" actId="20577"/>
          <ac:spMkLst>
            <pc:docMk/>
            <pc:sldMk cId="1075387212" sldId="266"/>
            <ac:spMk id="24" creationId="{F8084F3D-6229-4920-BD74-CA6948917853}"/>
          </ac:spMkLst>
        </pc:spChg>
      </pc:sldChg>
      <pc:sldChg chg="modSp">
        <pc:chgData name="Benjamin Payne" userId="S::benpayne@umbc.edu::b61ff11c-ba68-49af-b001-f9f234a6aca3" providerId="AD" clId="Web-{21BE4944-EE57-9165-3F70-BA9A3C003B9C}" dt="2018-11-21T20:52:23.334" v="66" actId="14100"/>
        <pc:sldMkLst>
          <pc:docMk/>
          <pc:sldMk cId="2393758275" sldId="274"/>
        </pc:sldMkLst>
        <pc:spChg chg="mod">
          <ac:chgData name="Benjamin Payne" userId="S::benpayne@umbc.edu::b61ff11c-ba68-49af-b001-f9f234a6aca3" providerId="AD" clId="Web-{21BE4944-EE57-9165-3F70-BA9A3C003B9C}" dt="2018-11-21T20:52:23.334" v="66" actId="14100"/>
          <ac:spMkLst>
            <pc:docMk/>
            <pc:sldMk cId="2393758275" sldId="274"/>
            <ac:spMk id="12" creationId="{C5E75B54-266F-4D5F-9AC2-F6F4A6BAE3E5}"/>
          </ac:spMkLst>
        </pc:spChg>
      </pc:sldChg>
      <pc:sldChg chg="addSp modSp">
        <pc:chgData name="Benjamin Payne" userId="S::benpayne@umbc.edu::b61ff11c-ba68-49af-b001-f9f234a6aca3" providerId="AD" clId="Web-{21BE4944-EE57-9165-3F70-BA9A3C003B9C}" dt="2018-11-21T19:50:55.767" v="30" actId="1076"/>
        <pc:sldMkLst>
          <pc:docMk/>
          <pc:sldMk cId="1619742262" sldId="275"/>
        </pc:sldMkLst>
        <pc:spChg chg="mod">
          <ac:chgData name="Benjamin Payne" userId="S::benpayne@umbc.edu::b61ff11c-ba68-49af-b001-f9f234a6aca3" providerId="AD" clId="Web-{21BE4944-EE57-9165-3F70-BA9A3C003B9C}" dt="2018-11-21T19:50:36.219" v="26" actId="1076"/>
          <ac:spMkLst>
            <pc:docMk/>
            <pc:sldMk cId="1619742262" sldId="275"/>
            <ac:spMk id="5" creationId="{C1359923-DE2C-47A5-BE20-23FC19200E19}"/>
          </ac:spMkLst>
        </pc:spChg>
        <pc:spChg chg="mod">
          <ac:chgData name="Benjamin Payne" userId="S::benpayne@umbc.edu::b61ff11c-ba68-49af-b001-f9f234a6aca3" providerId="AD" clId="Web-{21BE4944-EE57-9165-3F70-BA9A3C003B9C}" dt="2018-11-21T19:50:16.813" v="25" actId="20577"/>
          <ac:spMkLst>
            <pc:docMk/>
            <pc:sldMk cId="1619742262" sldId="275"/>
            <ac:spMk id="8" creationId="{A0EDE864-D03D-4209-AA1B-D9FED961CB1C}"/>
          </ac:spMkLst>
        </pc:spChg>
        <pc:picChg chg="add mod">
          <ac:chgData name="Benjamin Payne" userId="S::benpayne@umbc.edu::b61ff11c-ba68-49af-b001-f9f234a6aca3" providerId="AD" clId="Web-{21BE4944-EE57-9165-3F70-BA9A3C003B9C}" dt="2018-11-21T19:50:48.891" v="28" actId="1076"/>
          <ac:picMkLst>
            <pc:docMk/>
            <pc:sldMk cId="1619742262" sldId="275"/>
            <ac:picMk id="17" creationId="{9578EA36-6564-4EBD-979E-A0EF78D8B994}"/>
          </ac:picMkLst>
        </pc:picChg>
        <pc:picChg chg="add mod">
          <ac:chgData name="Benjamin Payne" userId="S::benpayne@umbc.edu::b61ff11c-ba68-49af-b001-f9f234a6aca3" providerId="AD" clId="Web-{21BE4944-EE57-9165-3F70-BA9A3C003B9C}" dt="2018-11-21T19:50:55.767" v="30" actId="1076"/>
          <ac:picMkLst>
            <pc:docMk/>
            <pc:sldMk cId="1619742262" sldId="275"/>
            <ac:picMk id="18" creationId="{1A0A62B9-FDF6-4079-9168-2A7ECADB3111}"/>
          </ac:picMkLst>
        </pc:picChg>
      </pc:sldChg>
      <pc:sldChg chg="modSp">
        <pc:chgData name="Benjamin Payne" userId="S::benpayne@umbc.edu::b61ff11c-ba68-49af-b001-f9f234a6aca3" providerId="AD" clId="Web-{21BE4944-EE57-9165-3F70-BA9A3C003B9C}" dt="2018-11-21T19:59:43.179" v="32" actId="1076"/>
        <pc:sldMkLst>
          <pc:docMk/>
          <pc:sldMk cId="3441319970" sldId="276"/>
        </pc:sldMkLst>
        <pc:spChg chg="mod">
          <ac:chgData name="Benjamin Payne" userId="S::benpayne@umbc.edu::b61ff11c-ba68-49af-b001-f9f234a6aca3" providerId="AD" clId="Web-{21BE4944-EE57-9165-3F70-BA9A3C003B9C}" dt="2018-11-21T19:59:43.179" v="32" actId="1076"/>
          <ac:spMkLst>
            <pc:docMk/>
            <pc:sldMk cId="3441319970" sldId="276"/>
            <ac:spMk id="5" creationId="{54A4CCF3-CC14-4F1C-8C88-05C2307AC962}"/>
          </ac:spMkLst>
        </pc:spChg>
      </pc:sldChg>
      <pc:sldChg chg="ord">
        <pc:chgData name="Benjamin Payne" userId="S::benpayne@umbc.edu::b61ff11c-ba68-49af-b001-f9f234a6aca3" providerId="AD" clId="Web-{21BE4944-EE57-9165-3F70-BA9A3C003B9C}" dt="2018-11-21T21:46:24.831" v="708"/>
        <pc:sldMkLst>
          <pc:docMk/>
          <pc:sldMk cId="3534477754" sldId="285"/>
        </pc:sldMkLst>
      </pc:sldChg>
      <pc:sldChg chg="ord">
        <pc:chgData name="Benjamin Payne" userId="S::benpayne@umbc.edu::b61ff11c-ba68-49af-b001-f9f234a6aca3" providerId="AD" clId="Web-{21BE4944-EE57-9165-3F70-BA9A3C003B9C}" dt="2018-11-21T21:46:24.831" v="709"/>
        <pc:sldMkLst>
          <pc:docMk/>
          <pc:sldMk cId="596540457" sldId="286"/>
        </pc:sldMkLst>
      </pc:sldChg>
      <pc:sldChg chg="ord">
        <pc:chgData name="Benjamin Payne" userId="S::benpayne@umbc.edu::b61ff11c-ba68-49af-b001-f9f234a6aca3" providerId="AD" clId="Web-{21BE4944-EE57-9165-3F70-BA9A3C003B9C}" dt="2018-11-21T21:46:24.831" v="710"/>
        <pc:sldMkLst>
          <pc:docMk/>
          <pc:sldMk cId="551699632" sldId="287"/>
        </pc:sldMkLst>
      </pc:sldChg>
      <pc:sldChg chg="ord">
        <pc:chgData name="Benjamin Payne" userId="S::benpayne@umbc.edu::b61ff11c-ba68-49af-b001-f9f234a6aca3" providerId="AD" clId="Web-{21BE4944-EE57-9165-3F70-BA9A3C003B9C}" dt="2018-11-21T21:46:24.831" v="711"/>
        <pc:sldMkLst>
          <pc:docMk/>
          <pc:sldMk cId="1393551157" sldId="288"/>
        </pc:sldMkLst>
      </pc:sldChg>
      <pc:sldChg chg="ord">
        <pc:chgData name="Benjamin Payne" userId="S::benpayne@umbc.edu::b61ff11c-ba68-49af-b001-f9f234a6aca3" providerId="AD" clId="Web-{21BE4944-EE57-9165-3F70-BA9A3C003B9C}" dt="2018-11-21T21:46:24.831" v="712"/>
        <pc:sldMkLst>
          <pc:docMk/>
          <pc:sldMk cId="3668385619" sldId="289"/>
        </pc:sldMkLst>
      </pc:sldChg>
      <pc:sldChg chg="ord">
        <pc:chgData name="Benjamin Payne" userId="S::benpayne@umbc.edu::b61ff11c-ba68-49af-b001-f9f234a6aca3" providerId="AD" clId="Web-{21BE4944-EE57-9165-3F70-BA9A3C003B9C}" dt="2018-11-21T21:46:24.831" v="713"/>
        <pc:sldMkLst>
          <pc:docMk/>
          <pc:sldMk cId="65072745" sldId="290"/>
        </pc:sldMkLst>
      </pc:sldChg>
      <pc:sldChg chg="modSp">
        <pc:chgData name="Benjamin Payne" userId="S::benpayne@umbc.edu::b61ff11c-ba68-49af-b001-f9f234a6aca3" providerId="AD" clId="Web-{21BE4944-EE57-9165-3F70-BA9A3C003B9C}" dt="2018-11-21T21:14:55.033" v="361" actId="14100"/>
        <pc:sldMkLst>
          <pc:docMk/>
          <pc:sldMk cId="226930642" sldId="292"/>
        </pc:sldMkLst>
        <pc:spChg chg="mod">
          <ac:chgData name="Benjamin Payne" userId="S::benpayne@umbc.edu::b61ff11c-ba68-49af-b001-f9f234a6aca3" providerId="AD" clId="Web-{21BE4944-EE57-9165-3F70-BA9A3C003B9C}" dt="2018-11-21T21:14:55.033" v="361" actId="14100"/>
          <ac:spMkLst>
            <pc:docMk/>
            <pc:sldMk cId="226930642" sldId="292"/>
            <ac:spMk id="2" creationId="{C005130C-1454-46F9-936E-9F1E41BE1E4E}"/>
          </ac:spMkLst>
        </pc:spChg>
        <pc:picChg chg="mod">
          <ac:chgData name="Benjamin Payne" userId="S::benpayne@umbc.edu::b61ff11c-ba68-49af-b001-f9f234a6aca3" providerId="AD" clId="Web-{21BE4944-EE57-9165-3F70-BA9A3C003B9C}" dt="2018-11-21T21:13:11.142" v="298" actId="14100"/>
          <ac:picMkLst>
            <pc:docMk/>
            <pc:sldMk cId="226930642" sldId="292"/>
            <ac:picMk id="4" creationId="{D46AFBF8-1800-445C-BF37-58931E0C3521}"/>
          </ac:picMkLst>
        </pc:picChg>
      </pc:sldChg>
      <pc:sldChg chg="modSp">
        <pc:chgData name="Benjamin Payne" userId="S::benpayne@umbc.edu::b61ff11c-ba68-49af-b001-f9f234a6aca3" providerId="AD" clId="Web-{21BE4944-EE57-9165-3F70-BA9A3C003B9C}" dt="2018-11-21T21:13:25.782" v="300" actId="14100"/>
        <pc:sldMkLst>
          <pc:docMk/>
          <pc:sldMk cId="290366389" sldId="293"/>
        </pc:sldMkLst>
        <pc:picChg chg="mod">
          <ac:chgData name="Benjamin Payne" userId="S::benpayne@umbc.edu::b61ff11c-ba68-49af-b001-f9f234a6aca3" providerId="AD" clId="Web-{21BE4944-EE57-9165-3F70-BA9A3C003B9C}" dt="2018-11-21T21:13:25.782" v="300" actId="14100"/>
          <ac:picMkLst>
            <pc:docMk/>
            <pc:sldMk cId="290366389" sldId="293"/>
            <ac:picMk id="4" creationId="{D46AFBF8-1800-445C-BF37-58931E0C3521}"/>
          </ac:picMkLst>
        </pc:picChg>
      </pc:sldChg>
      <pc:sldChg chg="mod modShow">
        <pc:chgData name="Benjamin Payne" userId="S::benpayne@umbc.edu::b61ff11c-ba68-49af-b001-f9f234a6aca3" providerId="AD" clId="Web-{21BE4944-EE57-9165-3F70-BA9A3C003B9C}" dt="2018-11-21T20:49:25.441" v="52"/>
        <pc:sldMkLst>
          <pc:docMk/>
          <pc:sldMk cId="1041391723" sldId="299"/>
        </pc:sldMkLst>
      </pc:sldChg>
      <pc:sldChg chg="modSp">
        <pc:chgData name="Benjamin Payne" userId="S::benpayne@umbc.edu::b61ff11c-ba68-49af-b001-f9f234a6aca3" providerId="AD" clId="Web-{21BE4944-EE57-9165-3F70-BA9A3C003B9C}" dt="2018-11-21T20:57:33.431" v="121" actId="20577"/>
        <pc:sldMkLst>
          <pc:docMk/>
          <pc:sldMk cId="2031073307" sldId="306"/>
        </pc:sldMkLst>
        <pc:spChg chg="mod">
          <ac:chgData name="Benjamin Payne" userId="S::benpayne@umbc.edu::b61ff11c-ba68-49af-b001-f9f234a6aca3" providerId="AD" clId="Web-{21BE4944-EE57-9165-3F70-BA9A3C003B9C}" dt="2018-11-21T20:57:33.431" v="121" actId="20577"/>
          <ac:spMkLst>
            <pc:docMk/>
            <pc:sldMk cId="2031073307" sldId="306"/>
            <ac:spMk id="2" creationId="{B547A0A4-9EC5-4E36-8DA5-5CC8F7DF8FEE}"/>
          </ac:spMkLst>
        </pc:spChg>
      </pc:sldChg>
      <pc:sldChg chg="mod modShow">
        <pc:chgData name="Benjamin Payne" userId="S::benpayne@umbc.edu::b61ff11c-ba68-49af-b001-f9f234a6aca3" providerId="AD" clId="Web-{21BE4944-EE57-9165-3F70-BA9A3C003B9C}" dt="2018-11-21T20:00:01.196" v="33"/>
        <pc:sldMkLst>
          <pc:docMk/>
          <pc:sldMk cId="851243704" sldId="314"/>
        </pc:sldMkLst>
      </pc:sldChg>
      <pc:sldChg chg="modSp">
        <pc:chgData name="Benjamin Payne" userId="S::benpayne@umbc.edu::b61ff11c-ba68-49af-b001-f9f234a6aca3" providerId="AD" clId="Web-{21BE4944-EE57-9165-3F70-BA9A3C003B9C}" dt="2018-11-21T20:50:20.286" v="55" actId="20577"/>
        <pc:sldMkLst>
          <pc:docMk/>
          <pc:sldMk cId="3185040685" sldId="320"/>
        </pc:sldMkLst>
        <pc:spChg chg="mod">
          <ac:chgData name="Benjamin Payne" userId="S::benpayne@umbc.edu::b61ff11c-ba68-49af-b001-f9f234a6aca3" providerId="AD" clId="Web-{21BE4944-EE57-9165-3F70-BA9A3C003B9C}" dt="2018-11-21T20:50:20.286" v="55" actId="20577"/>
          <ac:spMkLst>
            <pc:docMk/>
            <pc:sldMk cId="3185040685" sldId="320"/>
            <ac:spMk id="3" creationId="{9E383F0B-4878-404D-9D96-40FAA6E08AF3}"/>
          </ac:spMkLst>
        </pc:spChg>
      </pc:sldChg>
      <pc:sldChg chg="mod modShow">
        <pc:chgData name="Benjamin Payne" userId="S::benpayne@umbc.edu::b61ff11c-ba68-49af-b001-f9f234a6aca3" providerId="AD" clId="Web-{21BE4944-EE57-9165-3F70-BA9A3C003B9C}" dt="2018-11-21T19:51:14.673" v="31"/>
        <pc:sldMkLst>
          <pc:docMk/>
          <pc:sldMk cId="150900754" sldId="323"/>
        </pc:sldMkLst>
      </pc:sldChg>
      <pc:sldChg chg="mod ord modShow">
        <pc:chgData name="Benjamin Payne" userId="S::benpayne@umbc.edu::b61ff11c-ba68-49af-b001-f9f234a6aca3" providerId="AD" clId="Web-{21BE4944-EE57-9165-3F70-BA9A3C003B9C}" dt="2018-11-21T20:51:01.098" v="57"/>
        <pc:sldMkLst>
          <pc:docMk/>
          <pc:sldMk cId="449919578" sldId="329"/>
        </pc:sldMkLst>
      </pc:sldChg>
      <pc:sldChg chg="mod ord modShow">
        <pc:chgData name="Benjamin Payne" userId="S::benpayne@umbc.edu::b61ff11c-ba68-49af-b001-f9f234a6aca3" providerId="AD" clId="Web-{21BE4944-EE57-9165-3F70-BA9A3C003B9C}" dt="2018-11-21T20:51:01.114" v="58"/>
        <pc:sldMkLst>
          <pc:docMk/>
          <pc:sldMk cId="513647701" sldId="330"/>
        </pc:sldMkLst>
      </pc:sldChg>
      <pc:sldChg chg="mod modShow">
        <pc:chgData name="Benjamin Payne" userId="S::benpayne@umbc.edu::b61ff11c-ba68-49af-b001-f9f234a6aca3" providerId="AD" clId="Web-{21BE4944-EE57-9165-3F70-BA9A3C003B9C}" dt="2018-11-21T19:49:24.968" v="0"/>
        <pc:sldMkLst>
          <pc:docMk/>
          <pc:sldMk cId="1418239499" sldId="336"/>
        </pc:sldMkLst>
      </pc:sldChg>
      <pc:sldChg chg="mod modShow">
        <pc:chgData name="Benjamin Payne" userId="S::benpayne@umbc.edu::b61ff11c-ba68-49af-b001-f9f234a6aca3" providerId="AD" clId="Web-{21BE4944-EE57-9165-3F70-BA9A3C003B9C}" dt="2018-11-21T19:49:29.734" v="1"/>
        <pc:sldMkLst>
          <pc:docMk/>
          <pc:sldMk cId="1914282028" sldId="342"/>
        </pc:sldMkLst>
      </pc:sldChg>
      <pc:sldChg chg="addSp modSp">
        <pc:chgData name="Benjamin Payne" userId="S::benpayne@umbc.edu::b61ff11c-ba68-49af-b001-f9f234a6aca3" providerId="AD" clId="Web-{21BE4944-EE57-9165-3F70-BA9A3C003B9C}" dt="2018-11-21T21:07:09.404" v="199" actId="1076"/>
        <pc:sldMkLst>
          <pc:docMk/>
          <pc:sldMk cId="2724997569" sldId="345"/>
        </pc:sldMkLst>
        <pc:spChg chg="add mod">
          <ac:chgData name="Benjamin Payne" userId="S::benpayne@umbc.edu::b61ff11c-ba68-49af-b001-f9f234a6aca3" providerId="AD" clId="Web-{21BE4944-EE57-9165-3F70-BA9A3C003B9C}" dt="2018-11-21T21:07:09.404" v="198" actId="1076"/>
          <ac:spMkLst>
            <pc:docMk/>
            <pc:sldMk cId="2724997569" sldId="345"/>
            <ac:spMk id="3" creationId="{E514AF79-E65C-46E2-9720-C7A605EC3749}"/>
          </ac:spMkLst>
        </pc:spChg>
        <pc:picChg chg="add mod">
          <ac:chgData name="Benjamin Payne" userId="S::benpayne@umbc.edu::b61ff11c-ba68-49af-b001-f9f234a6aca3" providerId="AD" clId="Web-{21BE4944-EE57-9165-3F70-BA9A3C003B9C}" dt="2018-11-21T21:07:09.404" v="199" actId="1076"/>
          <ac:picMkLst>
            <pc:docMk/>
            <pc:sldMk cId="2724997569" sldId="345"/>
            <ac:picMk id="8" creationId="{007BBA5D-F4A3-4123-978F-EF7472783AA3}"/>
          </ac:picMkLst>
        </pc:picChg>
      </pc:sldChg>
      <pc:sldChg chg="addSp delSp modSp">
        <pc:chgData name="Benjamin Payne" userId="S::benpayne@umbc.edu::b61ff11c-ba68-49af-b001-f9f234a6aca3" providerId="AD" clId="Web-{21BE4944-EE57-9165-3F70-BA9A3C003B9C}" dt="2018-11-21T21:45:15.706" v="657" actId="1076"/>
        <pc:sldMkLst>
          <pc:docMk/>
          <pc:sldMk cId="2017608239" sldId="346"/>
        </pc:sldMkLst>
        <pc:spChg chg="del">
          <ac:chgData name="Benjamin Payne" userId="S::benpayne@umbc.edu::b61ff11c-ba68-49af-b001-f9f234a6aca3" providerId="AD" clId="Web-{21BE4944-EE57-9165-3F70-BA9A3C003B9C}" dt="2018-11-21T21:44:31.533" v="647"/>
          <ac:spMkLst>
            <pc:docMk/>
            <pc:sldMk cId="2017608239" sldId="346"/>
            <ac:spMk id="2" creationId="{C2EA808C-6575-4032-9D6E-CE3108A1835C}"/>
          </ac:spMkLst>
        </pc:spChg>
        <pc:spChg chg="add mod">
          <ac:chgData name="Benjamin Payne" userId="S::benpayne@umbc.edu::b61ff11c-ba68-49af-b001-f9f234a6aca3" providerId="AD" clId="Web-{21BE4944-EE57-9165-3F70-BA9A3C003B9C}" dt="2018-11-21T21:45:10.659" v="655" actId="14100"/>
          <ac:spMkLst>
            <pc:docMk/>
            <pc:sldMk cId="2017608239" sldId="346"/>
            <ac:spMk id="3" creationId="{AA86D289-D1D2-428A-A818-59ED27D35344}"/>
          </ac:spMkLst>
        </pc:spChg>
        <pc:picChg chg="mod">
          <ac:chgData name="Benjamin Payne" userId="S::benpayne@umbc.edu::b61ff11c-ba68-49af-b001-f9f234a6aca3" providerId="AD" clId="Web-{21BE4944-EE57-9165-3F70-BA9A3C003B9C}" dt="2018-11-21T21:44:42.690" v="650" actId="1076"/>
          <ac:picMkLst>
            <pc:docMk/>
            <pc:sldMk cId="2017608239" sldId="346"/>
            <ac:picMk id="4" creationId="{C4436E16-6EE3-4540-B204-FDF2772F8079}"/>
          </ac:picMkLst>
        </pc:picChg>
        <pc:picChg chg="add mod">
          <ac:chgData name="Benjamin Payne" userId="S::benpayne@umbc.edu::b61ff11c-ba68-49af-b001-f9f234a6aca3" providerId="AD" clId="Web-{21BE4944-EE57-9165-3F70-BA9A3C003B9C}" dt="2018-11-21T21:45:15.706" v="657" actId="1076"/>
          <ac:picMkLst>
            <pc:docMk/>
            <pc:sldMk cId="2017608239" sldId="346"/>
            <ac:picMk id="7" creationId="{42962BBF-57C9-4242-822A-D21C5151B237}"/>
          </ac:picMkLst>
        </pc:picChg>
      </pc:sldChg>
      <pc:sldChg chg="addSp delSp modSp mod modClrScheme chgLayout">
        <pc:chgData name="Benjamin Payne" userId="S::benpayne@umbc.edu::b61ff11c-ba68-49af-b001-f9f234a6aca3" providerId="AD" clId="Web-{21BE4944-EE57-9165-3F70-BA9A3C003B9C}" dt="2018-11-21T21:29:43.697" v="536" actId="1076"/>
        <pc:sldMkLst>
          <pc:docMk/>
          <pc:sldMk cId="3329543544" sldId="347"/>
        </pc:sldMkLst>
        <pc:spChg chg="del">
          <ac:chgData name="Benjamin Payne" userId="S::benpayne@umbc.edu::b61ff11c-ba68-49af-b001-f9f234a6aca3" providerId="AD" clId="Web-{21BE4944-EE57-9165-3F70-BA9A3C003B9C}" dt="2018-11-21T20:56:59.508" v="114"/>
          <ac:spMkLst>
            <pc:docMk/>
            <pc:sldMk cId="3329543544" sldId="347"/>
            <ac:spMk id="2" creationId="{18EAB825-22E3-430F-839D-93188DD6006F}"/>
          </ac:spMkLst>
        </pc:spChg>
        <pc:spChg chg="add mod">
          <ac:chgData name="Benjamin Payne" userId="S::benpayne@umbc.edu::b61ff11c-ba68-49af-b001-f9f234a6aca3" providerId="AD" clId="Web-{21BE4944-EE57-9165-3F70-BA9A3C003B9C}" dt="2018-11-21T21:09:35.499" v="223" actId="1076"/>
          <ac:spMkLst>
            <pc:docMk/>
            <pc:sldMk cId="3329543544" sldId="347"/>
            <ac:spMk id="3" creationId="{05878E5B-97CC-4231-995E-62B86697CA16}"/>
          </ac:spMkLst>
        </pc:spChg>
        <pc:spChg chg="add mod">
          <ac:chgData name="Benjamin Payne" userId="S::benpayne@umbc.edu::b61ff11c-ba68-49af-b001-f9f234a6aca3" providerId="AD" clId="Web-{21BE4944-EE57-9165-3F70-BA9A3C003B9C}" dt="2018-11-21T21:29:43.697" v="536" actId="1076"/>
          <ac:spMkLst>
            <pc:docMk/>
            <pc:sldMk cId="3329543544" sldId="347"/>
            <ac:spMk id="9" creationId="{BFA0D028-1915-4451-A918-73E0378AB358}"/>
          </ac:spMkLst>
        </pc:spChg>
        <pc:picChg chg="mod ord">
          <ac:chgData name="Benjamin Payne" userId="S::benpayne@umbc.edu::b61ff11c-ba68-49af-b001-f9f234a6aca3" providerId="AD" clId="Web-{21BE4944-EE57-9165-3F70-BA9A3C003B9C}" dt="2018-11-21T20:57:07.167" v="116" actId="14100"/>
          <ac:picMkLst>
            <pc:docMk/>
            <pc:sldMk cId="3329543544" sldId="347"/>
            <ac:picMk id="4" creationId="{62068074-8885-4575-87EF-57C9C881B143}"/>
          </ac:picMkLst>
        </pc:picChg>
        <pc:picChg chg="add mod">
          <ac:chgData name="Benjamin Payne" userId="S::benpayne@umbc.edu::b61ff11c-ba68-49af-b001-f9f234a6aca3" providerId="AD" clId="Web-{21BE4944-EE57-9165-3F70-BA9A3C003B9C}" dt="2018-11-21T21:09:35.499" v="224" actId="1076"/>
          <ac:picMkLst>
            <pc:docMk/>
            <pc:sldMk cId="3329543544" sldId="347"/>
            <ac:picMk id="7" creationId="{0E7D08A5-51CD-41BF-ABE0-C9405DC249A1}"/>
          </ac:picMkLst>
        </pc:picChg>
      </pc:sldChg>
      <pc:sldChg chg="modSp add ord replId">
        <pc:chgData name="Benjamin Payne" userId="S::benpayne@umbc.edu::b61ff11c-ba68-49af-b001-f9f234a6aca3" providerId="AD" clId="Web-{21BE4944-EE57-9165-3F70-BA9A3C003B9C}" dt="2018-11-21T20:54:47.866" v="90" actId="20577"/>
        <pc:sldMkLst>
          <pc:docMk/>
          <pc:sldMk cId="3344065515" sldId="349"/>
        </pc:sldMkLst>
        <pc:spChg chg="mod">
          <ac:chgData name="Benjamin Payne" userId="S::benpayne@umbc.edu::b61ff11c-ba68-49af-b001-f9f234a6aca3" providerId="AD" clId="Web-{21BE4944-EE57-9165-3F70-BA9A3C003B9C}" dt="2018-11-21T20:54:30.039" v="81" actId="14100"/>
          <ac:spMkLst>
            <pc:docMk/>
            <pc:sldMk cId="3344065515" sldId="349"/>
            <ac:spMk id="2" creationId="{4609AD79-DAB3-40FA-BDAA-7FDB7069443A}"/>
          </ac:spMkLst>
        </pc:spChg>
        <pc:spChg chg="mod">
          <ac:chgData name="Benjamin Payne" userId="S::benpayne@umbc.edu::b61ff11c-ba68-49af-b001-f9f234a6aca3" providerId="AD" clId="Web-{21BE4944-EE57-9165-3F70-BA9A3C003B9C}" dt="2018-11-21T20:54:47.866" v="90" actId="20577"/>
          <ac:spMkLst>
            <pc:docMk/>
            <pc:sldMk cId="3344065515" sldId="349"/>
            <ac:spMk id="3" creationId="{231EF1F0-BE34-4827-9BBA-86CE8DA5F80A}"/>
          </ac:spMkLst>
        </pc:spChg>
      </pc:sldChg>
      <pc:sldChg chg="addSp modSp add replId">
        <pc:chgData name="Benjamin Payne" userId="S::benpayne@umbc.edu::b61ff11c-ba68-49af-b001-f9f234a6aca3" providerId="AD" clId="Web-{21BE4944-EE57-9165-3F70-BA9A3C003B9C}" dt="2018-11-21T21:04:10.668" v="184" actId="1076"/>
        <pc:sldMkLst>
          <pc:docMk/>
          <pc:sldMk cId="2995728546" sldId="350"/>
        </pc:sldMkLst>
        <pc:spChg chg="mod">
          <ac:chgData name="Benjamin Payne" userId="S::benpayne@umbc.edu::b61ff11c-ba68-49af-b001-f9f234a6aca3" providerId="AD" clId="Web-{21BE4944-EE57-9165-3F70-BA9A3C003B9C}" dt="2018-11-21T20:57:44.024" v="135" actId="20577"/>
          <ac:spMkLst>
            <pc:docMk/>
            <pc:sldMk cId="2995728546" sldId="350"/>
            <ac:spMk id="2" creationId="{B547A0A4-9EC5-4E36-8DA5-5CC8F7DF8FEE}"/>
          </ac:spMkLst>
        </pc:spChg>
        <pc:spChg chg="add mod">
          <ac:chgData name="Benjamin Payne" userId="S::benpayne@umbc.edu::b61ff11c-ba68-49af-b001-f9f234a6aca3" providerId="AD" clId="Web-{21BE4944-EE57-9165-3F70-BA9A3C003B9C}" dt="2018-11-21T21:02:55.558" v="175" actId="20577"/>
          <ac:spMkLst>
            <pc:docMk/>
            <pc:sldMk cId="2995728546" sldId="350"/>
            <ac:spMk id="3" creationId="{86E1D329-C2A1-49DD-BB2C-7EB0CD95ADE7}"/>
          </ac:spMkLst>
        </pc:spChg>
        <pc:cxnChg chg="add mod">
          <ac:chgData name="Benjamin Payne" userId="S::benpayne@umbc.edu::b61ff11c-ba68-49af-b001-f9f234a6aca3" providerId="AD" clId="Web-{21BE4944-EE57-9165-3F70-BA9A3C003B9C}" dt="2018-11-21T21:04:03.934" v="183" actId="14100"/>
          <ac:cxnSpMkLst>
            <pc:docMk/>
            <pc:sldMk cId="2995728546" sldId="350"/>
            <ac:cxnSpMk id="5" creationId="{C64A0937-85A7-48FB-8132-E1D517BFAF35}"/>
          </ac:cxnSpMkLst>
        </pc:cxnChg>
        <pc:cxnChg chg="add mod">
          <ac:chgData name="Benjamin Payne" userId="S::benpayne@umbc.edu::b61ff11c-ba68-49af-b001-f9f234a6aca3" providerId="AD" clId="Web-{21BE4944-EE57-9165-3F70-BA9A3C003B9C}" dt="2018-11-21T21:04:10.668" v="184" actId="1076"/>
          <ac:cxnSpMkLst>
            <pc:docMk/>
            <pc:sldMk cId="2995728546" sldId="350"/>
            <ac:cxnSpMk id="9" creationId="{B936D92C-9B73-41BD-B7AE-97F1D6D065B4}"/>
          </ac:cxnSpMkLst>
        </pc:cxnChg>
      </pc:sldChg>
      <pc:sldChg chg="delSp modSp add del replId">
        <pc:chgData name="Benjamin Payne" userId="S::benpayne@umbc.edu::b61ff11c-ba68-49af-b001-f9f234a6aca3" providerId="AD" clId="Web-{21BE4944-EE57-9165-3F70-BA9A3C003B9C}" dt="2018-11-21T21:07:19.217" v="200"/>
        <pc:sldMkLst>
          <pc:docMk/>
          <pc:sldMk cId="906459093" sldId="351"/>
        </pc:sldMkLst>
        <pc:spChg chg="mod">
          <ac:chgData name="Benjamin Payne" userId="S::benpayne@umbc.edu::b61ff11c-ba68-49af-b001-f9f234a6aca3" providerId="AD" clId="Web-{21BE4944-EE57-9165-3F70-BA9A3C003B9C}" dt="2018-11-21T21:05:46.388" v="188" actId="20577"/>
          <ac:spMkLst>
            <pc:docMk/>
            <pc:sldMk cId="906459093" sldId="351"/>
            <ac:spMk id="2" creationId="{D66F5B9F-11DC-4DBA-9E02-A851F104D917}"/>
          </ac:spMkLst>
        </pc:spChg>
        <pc:spChg chg="del">
          <ac:chgData name="Benjamin Payne" userId="S::benpayne@umbc.edu::b61ff11c-ba68-49af-b001-f9f234a6aca3" providerId="AD" clId="Web-{21BE4944-EE57-9165-3F70-BA9A3C003B9C}" dt="2018-11-21T21:05:51.497" v="191"/>
          <ac:spMkLst>
            <pc:docMk/>
            <pc:sldMk cId="906459093" sldId="351"/>
            <ac:spMk id="3" creationId="{E514AF79-E65C-46E2-9720-C7A605EC3749}"/>
          </ac:spMkLst>
        </pc:spChg>
      </pc:sldChg>
      <pc:sldChg chg="addSp delSp modSp add del replId">
        <pc:chgData name="Benjamin Payne" userId="S::benpayne@umbc.edu::b61ff11c-ba68-49af-b001-f9f234a6aca3" providerId="AD" clId="Web-{21BE4944-EE57-9165-3F70-BA9A3C003B9C}" dt="2018-11-21T21:07:35.920" v="204"/>
        <pc:sldMkLst>
          <pc:docMk/>
          <pc:sldMk cId="2072651591" sldId="352"/>
        </pc:sldMkLst>
        <pc:cxnChg chg="add del mod">
          <ac:chgData name="Benjamin Payne" userId="S::benpayne@umbc.edu::b61ff11c-ba68-49af-b001-f9f234a6aca3" providerId="AD" clId="Web-{21BE4944-EE57-9165-3F70-BA9A3C003B9C}" dt="2018-11-21T21:07:30.811" v="203"/>
          <ac:cxnSpMkLst>
            <pc:docMk/>
            <pc:sldMk cId="2072651591" sldId="352"/>
            <ac:cxnSpMk id="3" creationId="{3E37318B-F7DC-40CF-88F5-497F15CFBBC2}"/>
          </ac:cxnSpMkLst>
        </pc:cxnChg>
        <pc:cxnChg chg="add del">
          <ac:chgData name="Benjamin Payne" userId="S::benpayne@umbc.edu::b61ff11c-ba68-49af-b001-f9f234a6aca3" providerId="AD" clId="Web-{21BE4944-EE57-9165-3F70-BA9A3C003B9C}" dt="2018-11-21T21:06:21.169" v="195"/>
          <ac:cxnSpMkLst>
            <pc:docMk/>
            <pc:sldMk cId="2072651591" sldId="352"/>
            <ac:cxnSpMk id="5" creationId="{28CA391C-0CCE-476A-9845-ECC0BD50049D}"/>
          </ac:cxnSpMkLst>
        </pc:cxnChg>
      </pc:sldChg>
      <pc:sldChg chg="delSp modSp add replId">
        <pc:chgData name="Benjamin Payne" userId="S::benpayne@umbc.edu::b61ff11c-ba68-49af-b001-f9f234a6aca3" providerId="AD" clId="Web-{21BE4944-EE57-9165-3F70-BA9A3C003B9C}" dt="2018-11-21T21:16:14.221" v="384"/>
        <pc:sldMkLst>
          <pc:docMk/>
          <pc:sldMk cId="1362528218" sldId="353"/>
        </pc:sldMkLst>
        <pc:spChg chg="mod">
          <ac:chgData name="Benjamin Payne" userId="S::benpayne@umbc.edu::b61ff11c-ba68-49af-b001-f9f234a6aca3" providerId="AD" clId="Web-{21BE4944-EE57-9165-3F70-BA9A3C003B9C}" dt="2018-11-21T21:08:48.343" v="211" actId="20577"/>
          <ac:spMkLst>
            <pc:docMk/>
            <pc:sldMk cId="1362528218" sldId="353"/>
            <ac:spMk id="2" creationId="{D66F5B9F-11DC-4DBA-9E02-A851F104D917}"/>
          </ac:spMkLst>
        </pc:spChg>
        <pc:spChg chg="del">
          <ac:chgData name="Benjamin Payne" userId="S::benpayne@umbc.edu::b61ff11c-ba68-49af-b001-f9f234a6aca3" providerId="AD" clId="Web-{21BE4944-EE57-9165-3F70-BA9A3C003B9C}" dt="2018-11-21T21:16:14.221" v="384"/>
          <ac:spMkLst>
            <pc:docMk/>
            <pc:sldMk cId="1362528218" sldId="353"/>
            <ac:spMk id="3" creationId="{E514AF79-E65C-46E2-9720-C7A605EC3749}"/>
          </ac:spMkLst>
        </pc:spChg>
      </pc:sldChg>
      <pc:sldChg chg="add del replId">
        <pc:chgData name="Benjamin Payne" userId="S::benpayne@umbc.edu::b61ff11c-ba68-49af-b001-f9f234a6aca3" providerId="AD" clId="Web-{21BE4944-EE57-9165-3F70-BA9A3C003B9C}" dt="2018-11-21T21:08:40.686" v="208"/>
        <pc:sldMkLst>
          <pc:docMk/>
          <pc:sldMk cId="419327058" sldId="354"/>
        </pc:sldMkLst>
      </pc:sldChg>
      <pc:sldChg chg="addSp delSp modSp add replId">
        <pc:chgData name="Benjamin Payne" userId="S::benpayne@umbc.edu::b61ff11c-ba68-49af-b001-f9f234a6aca3" providerId="AD" clId="Web-{21BE4944-EE57-9165-3F70-BA9A3C003B9C}" dt="2018-11-21T21:27:47.368" v="513" actId="1076"/>
        <pc:sldMkLst>
          <pc:docMk/>
          <pc:sldMk cId="2015338043" sldId="355"/>
        </pc:sldMkLst>
        <pc:spChg chg="mod">
          <ac:chgData name="Benjamin Payne" userId="S::benpayne@umbc.edu::b61ff11c-ba68-49af-b001-f9f234a6aca3" providerId="AD" clId="Web-{21BE4944-EE57-9165-3F70-BA9A3C003B9C}" dt="2018-11-21T21:08:58.967" v="220" actId="20577"/>
          <ac:spMkLst>
            <pc:docMk/>
            <pc:sldMk cId="2015338043" sldId="355"/>
            <ac:spMk id="2" creationId="{D66F5B9F-11DC-4DBA-9E02-A851F104D917}"/>
          </ac:spMkLst>
        </pc:spChg>
        <pc:spChg chg="del">
          <ac:chgData name="Benjamin Payne" userId="S::benpayne@umbc.edu::b61ff11c-ba68-49af-b001-f9f234a6aca3" providerId="AD" clId="Web-{21BE4944-EE57-9165-3F70-BA9A3C003B9C}" dt="2018-11-21T21:07:47.279" v="206"/>
          <ac:spMkLst>
            <pc:docMk/>
            <pc:sldMk cId="2015338043" sldId="355"/>
            <ac:spMk id="3" creationId="{E514AF79-E65C-46E2-9720-C7A605EC3749}"/>
          </ac:spMkLst>
        </pc:spChg>
        <pc:spChg chg="add mod">
          <ac:chgData name="Benjamin Payne" userId="S::benpayne@umbc.edu::b61ff11c-ba68-49af-b001-f9f234a6aca3" providerId="AD" clId="Web-{21BE4944-EE57-9165-3F70-BA9A3C003B9C}" dt="2018-11-21T21:27:47.368" v="513" actId="1076"/>
          <ac:spMkLst>
            <pc:docMk/>
            <pc:sldMk cId="2015338043" sldId="355"/>
            <ac:spMk id="5" creationId="{A0516D83-B989-4EC7-9FA1-47BADBD9756B}"/>
          </ac:spMkLst>
        </pc:spChg>
        <pc:spChg chg="add mod">
          <ac:chgData name="Benjamin Payne" userId="S::benpayne@umbc.edu::b61ff11c-ba68-49af-b001-f9f234a6aca3" providerId="AD" clId="Web-{21BE4944-EE57-9165-3F70-BA9A3C003B9C}" dt="2018-11-21T21:26:56.978" v="490" actId="1076"/>
          <ac:spMkLst>
            <pc:docMk/>
            <pc:sldMk cId="2015338043" sldId="355"/>
            <ac:spMk id="9" creationId="{1DB19AA4-4F3C-4A5F-993C-D2E45C1F5C8D}"/>
          </ac:spMkLst>
        </pc:spChg>
        <pc:spChg chg="add mod">
          <ac:chgData name="Benjamin Payne" userId="S::benpayne@umbc.edu::b61ff11c-ba68-49af-b001-f9f234a6aca3" providerId="AD" clId="Web-{21BE4944-EE57-9165-3F70-BA9A3C003B9C}" dt="2018-11-21T21:27:12.649" v="495" actId="20577"/>
          <ac:spMkLst>
            <pc:docMk/>
            <pc:sldMk cId="2015338043" sldId="355"/>
            <ac:spMk id="10" creationId="{64B93FAE-291A-4C1B-92CF-863AC0AD1A12}"/>
          </ac:spMkLst>
        </pc:spChg>
        <pc:cxnChg chg="add">
          <ac:chgData name="Benjamin Payne" userId="S::benpayne@umbc.edu::b61ff11c-ba68-49af-b001-f9f234a6aca3" providerId="AD" clId="Web-{21BE4944-EE57-9165-3F70-BA9A3C003B9C}" dt="2018-11-21T21:07:49.311" v="207"/>
          <ac:cxnSpMkLst>
            <pc:docMk/>
            <pc:sldMk cId="2015338043" sldId="355"/>
            <ac:cxnSpMk id="7" creationId="{B7F841F8-1757-45BB-99FE-BE3D252D5895}"/>
          </ac:cxnSpMkLst>
        </pc:cxnChg>
      </pc:sldChg>
      <pc:sldChg chg="modSp new">
        <pc:chgData name="Benjamin Payne" userId="S::benpayne@umbc.edu::b61ff11c-ba68-49af-b001-f9f234a6aca3" providerId="AD" clId="Web-{21BE4944-EE57-9165-3F70-BA9A3C003B9C}" dt="2018-11-21T21:15:23.455" v="364" actId="20577"/>
        <pc:sldMkLst>
          <pc:docMk/>
          <pc:sldMk cId="3408241757" sldId="356"/>
        </pc:sldMkLst>
        <pc:spChg chg="mod">
          <ac:chgData name="Benjamin Payne" userId="S::benpayne@umbc.edu::b61ff11c-ba68-49af-b001-f9f234a6aca3" providerId="AD" clId="Web-{21BE4944-EE57-9165-3F70-BA9A3C003B9C}" dt="2018-11-21T21:15:23.455" v="364" actId="20577"/>
          <ac:spMkLst>
            <pc:docMk/>
            <pc:sldMk cId="3408241757" sldId="356"/>
            <ac:spMk id="3" creationId="{E42DA6F6-A725-4BE3-8747-20B29ECCF97D}"/>
          </ac:spMkLst>
        </pc:spChg>
      </pc:sldChg>
      <pc:sldChg chg="modSp add ord replId">
        <pc:chgData name="Benjamin Payne" userId="S::benpayne@umbc.edu::b61ff11c-ba68-49af-b001-f9f234a6aca3" providerId="AD" clId="Web-{21BE4944-EE57-9165-3F70-BA9A3C003B9C}" dt="2018-11-21T21:40:52.985" v="567" actId="20577"/>
        <pc:sldMkLst>
          <pc:docMk/>
          <pc:sldMk cId="3944667884" sldId="357"/>
        </pc:sldMkLst>
        <pc:spChg chg="mod">
          <ac:chgData name="Benjamin Payne" userId="S::benpayne@umbc.edu::b61ff11c-ba68-49af-b001-f9f234a6aca3" providerId="AD" clId="Web-{21BE4944-EE57-9165-3F70-BA9A3C003B9C}" dt="2018-11-21T21:40:52.985" v="567" actId="20577"/>
          <ac:spMkLst>
            <pc:docMk/>
            <pc:sldMk cId="3944667884" sldId="357"/>
            <ac:spMk id="3" creationId="{E42DA6F6-A725-4BE3-8747-20B29ECCF97D}"/>
          </ac:spMkLst>
        </pc:spChg>
      </pc:sldChg>
      <pc:sldChg chg="addSp delSp modSp add replId">
        <pc:chgData name="Benjamin Payne" userId="S::benpayne@umbc.edu::b61ff11c-ba68-49af-b001-f9f234a6aca3" providerId="AD" clId="Web-{21BE4944-EE57-9165-3F70-BA9A3C003B9C}" dt="2018-11-21T21:43:03.189" v="629" actId="20577"/>
        <pc:sldMkLst>
          <pc:docMk/>
          <pc:sldMk cId="1136757730" sldId="358"/>
        </pc:sldMkLst>
        <pc:spChg chg="add mod">
          <ac:chgData name="Benjamin Payne" userId="S::benpayne@umbc.edu::b61ff11c-ba68-49af-b001-f9f234a6aca3" providerId="AD" clId="Web-{21BE4944-EE57-9165-3F70-BA9A3C003B9C}" dt="2018-11-21T21:30:54.667" v="543" actId="1076"/>
          <ac:spMkLst>
            <pc:docMk/>
            <pc:sldMk cId="1136757730" sldId="358"/>
            <ac:spMk id="2" creationId="{5CCC8173-6872-4A1F-AC85-970938978F61}"/>
          </ac:spMkLst>
        </pc:spChg>
        <pc:spChg chg="del">
          <ac:chgData name="Benjamin Payne" userId="S::benpayne@umbc.edu::b61ff11c-ba68-49af-b001-f9f234a6aca3" providerId="AD" clId="Web-{21BE4944-EE57-9165-3F70-BA9A3C003B9C}" dt="2018-11-21T21:30:10.338" v="538"/>
          <ac:spMkLst>
            <pc:docMk/>
            <pc:sldMk cId="1136757730" sldId="358"/>
            <ac:spMk id="3" creationId="{05878E5B-97CC-4231-995E-62B86697CA16}"/>
          </ac:spMkLst>
        </pc:spChg>
        <pc:spChg chg="add mod">
          <ac:chgData name="Benjamin Payne" userId="S::benpayne@umbc.edu::b61ff11c-ba68-49af-b001-f9f234a6aca3" providerId="AD" clId="Web-{21BE4944-EE57-9165-3F70-BA9A3C003B9C}" dt="2018-11-21T21:31:02.807" v="544" actId="1076"/>
          <ac:spMkLst>
            <pc:docMk/>
            <pc:sldMk cId="1136757730" sldId="358"/>
            <ac:spMk id="5" creationId="{40DBA6A6-9803-460A-90EE-9D8865FE03F3}"/>
          </ac:spMkLst>
        </pc:spChg>
        <pc:spChg chg="mod">
          <ac:chgData name="Benjamin Payne" userId="S::benpayne@umbc.edu::b61ff11c-ba68-49af-b001-f9f234a6aca3" providerId="AD" clId="Web-{21BE4944-EE57-9165-3F70-BA9A3C003B9C}" dt="2018-11-21T21:32:14.652" v="547" actId="20577"/>
          <ac:spMkLst>
            <pc:docMk/>
            <pc:sldMk cId="1136757730" sldId="358"/>
            <ac:spMk id="9" creationId="{BFA0D028-1915-4451-A918-73E0378AB358}"/>
          </ac:spMkLst>
        </pc:spChg>
        <pc:spChg chg="add mod">
          <ac:chgData name="Benjamin Payne" userId="S::benpayne@umbc.edu::b61ff11c-ba68-49af-b001-f9f234a6aca3" providerId="AD" clId="Web-{21BE4944-EE57-9165-3F70-BA9A3C003B9C}" dt="2018-11-21T21:43:03.189" v="629" actId="20577"/>
          <ac:spMkLst>
            <pc:docMk/>
            <pc:sldMk cId="1136757730" sldId="358"/>
            <ac:spMk id="13" creationId="{C367FA36-DDCD-4D62-AFE5-9D0F5754945D}"/>
          </ac:spMkLst>
        </pc:spChg>
        <pc:picChg chg="mod">
          <ac:chgData name="Benjamin Payne" userId="S::benpayne@umbc.edu::b61ff11c-ba68-49af-b001-f9f234a6aca3" providerId="AD" clId="Web-{21BE4944-EE57-9165-3F70-BA9A3C003B9C}" dt="2018-11-21T21:30:15.229" v="539" actId="1076"/>
          <ac:picMkLst>
            <pc:docMk/>
            <pc:sldMk cId="1136757730" sldId="358"/>
            <ac:picMk id="7" creationId="{0E7D08A5-51CD-41BF-ABE0-C9405DC249A1}"/>
          </ac:picMkLst>
        </pc:picChg>
        <pc:cxnChg chg="add mod">
          <ac:chgData name="Benjamin Payne" userId="S::benpayne@umbc.edu::b61ff11c-ba68-49af-b001-f9f234a6aca3" providerId="AD" clId="Web-{21BE4944-EE57-9165-3F70-BA9A3C003B9C}" dt="2018-11-21T21:32:56.668" v="550" actId="14100"/>
          <ac:cxnSpMkLst>
            <pc:docMk/>
            <pc:sldMk cId="1136757730" sldId="358"/>
            <ac:cxnSpMk id="11" creationId="{497BF50E-A27B-40C5-B07A-ED2DB59E3655}"/>
          </ac:cxnSpMkLst>
        </pc:cxnChg>
      </pc:sldChg>
      <pc:sldChg chg="modSp add ord replId">
        <pc:chgData name="Benjamin Payne" userId="S::benpayne@umbc.edu::b61ff11c-ba68-49af-b001-f9f234a6aca3" providerId="AD" clId="Web-{21BE4944-EE57-9165-3F70-BA9A3C003B9C}" dt="2018-11-21T21:43:48.736" v="644" actId="20577"/>
        <pc:sldMkLst>
          <pc:docMk/>
          <pc:sldMk cId="3712084351" sldId="359"/>
        </pc:sldMkLst>
        <pc:spChg chg="mod">
          <ac:chgData name="Benjamin Payne" userId="S::benpayne@umbc.edu::b61ff11c-ba68-49af-b001-f9f234a6aca3" providerId="AD" clId="Web-{21BE4944-EE57-9165-3F70-BA9A3C003B9C}" dt="2018-11-21T21:34:37.028" v="564" actId="20577"/>
          <ac:spMkLst>
            <pc:docMk/>
            <pc:sldMk cId="3712084351" sldId="359"/>
            <ac:spMk id="2" creationId="{4609AD79-DAB3-40FA-BDAA-7FDB7069443A}"/>
          </ac:spMkLst>
        </pc:spChg>
        <pc:spChg chg="mod">
          <ac:chgData name="Benjamin Payne" userId="S::benpayne@umbc.edu::b61ff11c-ba68-49af-b001-f9f234a6aca3" providerId="AD" clId="Web-{21BE4944-EE57-9165-3F70-BA9A3C003B9C}" dt="2018-11-21T21:43:48.736" v="644" actId="20577"/>
          <ac:spMkLst>
            <pc:docMk/>
            <pc:sldMk cId="3712084351" sldId="359"/>
            <ac:spMk id="3" creationId="{231EF1F0-BE34-4827-9BBA-86CE8DA5F80A}"/>
          </ac:spMkLst>
        </pc:spChg>
      </pc:sldChg>
      <pc:sldChg chg="delSp add replId">
        <pc:chgData name="Benjamin Payne" userId="S::benpayne@umbc.edu::b61ff11c-ba68-49af-b001-f9f234a6aca3" providerId="AD" clId="Web-{21BE4944-EE57-9165-3F70-BA9A3C003B9C}" dt="2018-11-21T21:45:39.284" v="659"/>
        <pc:sldMkLst>
          <pc:docMk/>
          <pc:sldMk cId="2109438905" sldId="360"/>
        </pc:sldMkLst>
        <pc:spChg chg="del">
          <ac:chgData name="Benjamin Payne" userId="S::benpayne@umbc.edu::b61ff11c-ba68-49af-b001-f9f234a6aca3" providerId="AD" clId="Web-{21BE4944-EE57-9165-3F70-BA9A3C003B9C}" dt="2018-11-21T21:45:39.284" v="659"/>
          <ac:spMkLst>
            <pc:docMk/>
            <pc:sldMk cId="2109438905" sldId="360"/>
            <ac:spMk id="3" creationId="{AA86D289-D1D2-428A-A818-59ED27D35344}"/>
          </ac:spMkLst>
        </pc:spChg>
      </pc:sldChg>
    </pc:docChg>
  </pc:docChgLst>
  <pc:docChgLst>
    <pc:chgData name="Benjamin Payne" userId="S::benpayne@umbc.edu::b61ff11c-ba68-49af-b001-f9f234a6aca3" providerId="AD" clId="Web-{6EFB5615-2682-38EC-67F1-42676C8B8101}"/>
    <pc:docChg chg="addSld delSld modSld sldOrd">
      <pc:chgData name="Benjamin Payne" userId="S::benpayne@umbc.edu::b61ff11c-ba68-49af-b001-f9f234a6aca3" providerId="AD" clId="Web-{6EFB5615-2682-38EC-67F1-42676C8B8101}" dt="2018-11-22T15:27:26.149" v="483" actId="20577"/>
      <pc:docMkLst>
        <pc:docMk/>
      </pc:docMkLst>
      <pc:sldChg chg="modSp">
        <pc:chgData name="Benjamin Payne" userId="S::benpayne@umbc.edu::b61ff11c-ba68-49af-b001-f9f234a6aca3" providerId="AD" clId="Web-{6EFB5615-2682-38EC-67F1-42676C8B8101}" dt="2018-11-22T14:02:47.409" v="79" actId="20577"/>
        <pc:sldMkLst>
          <pc:docMk/>
          <pc:sldMk cId="606503549" sldId="265"/>
        </pc:sldMkLst>
        <pc:spChg chg="mod">
          <ac:chgData name="Benjamin Payne" userId="S::benpayne@umbc.edu::b61ff11c-ba68-49af-b001-f9f234a6aca3" providerId="AD" clId="Web-{6EFB5615-2682-38EC-67F1-42676C8B8101}" dt="2018-11-22T14:02:47.409" v="79" actId="20577"/>
          <ac:spMkLst>
            <pc:docMk/>
            <pc:sldMk cId="606503549" sldId="265"/>
            <ac:spMk id="2" creationId="{839F1DCF-11E8-4AF0-A983-57F0206B1C55}"/>
          </ac:spMkLst>
        </pc:spChg>
      </pc:sldChg>
      <pc:sldChg chg="modSp">
        <pc:chgData name="Benjamin Payne" userId="S::benpayne@umbc.edu::b61ff11c-ba68-49af-b001-f9f234a6aca3" providerId="AD" clId="Web-{6EFB5615-2682-38EC-67F1-42676C8B8101}" dt="2018-11-22T15:09:19.286" v="195" actId="20577"/>
        <pc:sldMkLst>
          <pc:docMk/>
          <pc:sldMk cId="4212451810" sldId="267"/>
        </pc:sldMkLst>
        <pc:spChg chg="mod">
          <ac:chgData name="Benjamin Payne" userId="S::benpayne@umbc.edu::b61ff11c-ba68-49af-b001-f9f234a6aca3" providerId="AD" clId="Web-{6EFB5615-2682-38EC-67F1-42676C8B8101}" dt="2018-11-22T15:09:19.286" v="195" actId="20577"/>
          <ac:spMkLst>
            <pc:docMk/>
            <pc:sldMk cId="4212451810" sldId="267"/>
            <ac:spMk id="3" creationId="{88CA0AE1-C80A-458E-900E-88031936306A}"/>
          </ac:spMkLst>
        </pc:spChg>
      </pc:sldChg>
      <pc:sldChg chg="del">
        <pc:chgData name="Benjamin Payne" userId="S::benpayne@umbc.edu::b61ff11c-ba68-49af-b001-f9f234a6aca3" providerId="AD" clId="Web-{6EFB5615-2682-38EC-67F1-42676C8B8101}" dt="2018-11-22T14:37:06.805" v="115"/>
        <pc:sldMkLst>
          <pc:docMk/>
          <pc:sldMk cId="705748014" sldId="268"/>
        </pc:sldMkLst>
      </pc:sldChg>
      <pc:sldChg chg="modSp">
        <pc:chgData name="Benjamin Payne" userId="S::benpayne@umbc.edu::b61ff11c-ba68-49af-b001-f9f234a6aca3" providerId="AD" clId="Web-{6EFB5615-2682-38EC-67F1-42676C8B8101}" dt="2018-11-22T13:49:29.340" v="50" actId="20577"/>
        <pc:sldMkLst>
          <pc:docMk/>
          <pc:sldMk cId="1230110534" sldId="272"/>
        </pc:sldMkLst>
        <pc:spChg chg="mod">
          <ac:chgData name="Benjamin Payne" userId="S::benpayne@umbc.edu::b61ff11c-ba68-49af-b001-f9f234a6aca3" providerId="AD" clId="Web-{6EFB5615-2682-38EC-67F1-42676C8B8101}" dt="2018-11-22T13:49:29.340" v="50" actId="20577"/>
          <ac:spMkLst>
            <pc:docMk/>
            <pc:sldMk cId="1230110534" sldId="272"/>
            <ac:spMk id="3" creationId="{A7997B1B-879E-45F4-A050-75ACDF608929}"/>
          </ac:spMkLst>
        </pc:spChg>
      </pc:sldChg>
      <pc:sldChg chg="modSp">
        <pc:chgData name="Benjamin Payne" userId="S::benpayne@umbc.edu::b61ff11c-ba68-49af-b001-f9f234a6aca3" providerId="AD" clId="Web-{6EFB5615-2682-38EC-67F1-42676C8B8101}" dt="2018-11-22T15:26:34.258" v="481" actId="20577"/>
        <pc:sldMkLst>
          <pc:docMk/>
          <pc:sldMk cId="146031261" sldId="273"/>
        </pc:sldMkLst>
        <pc:spChg chg="mod">
          <ac:chgData name="Benjamin Payne" userId="S::benpayne@umbc.edu::b61ff11c-ba68-49af-b001-f9f234a6aca3" providerId="AD" clId="Web-{6EFB5615-2682-38EC-67F1-42676C8B8101}" dt="2018-11-22T15:26:34.258" v="481" actId="20577"/>
          <ac:spMkLst>
            <pc:docMk/>
            <pc:sldMk cId="146031261" sldId="273"/>
            <ac:spMk id="3" creationId="{C464994E-51CB-4EA5-BE15-39FC9A44F0C3}"/>
          </ac:spMkLst>
        </pc:spChg>
      </pc:sldChg>
      <pc:sldChg chg="ord">
        <pc:chgData name="Benjamin Payne" userId="S::benpayne@umbc.edu::b61ff11c-ba68-49af-b001-f9f234a6aca3" providerId="AD" clId="Web-{6EFB5615-2682-38EC-67F1-42676C8B8101}" dt="2018-11-22T15:24:05.132" v="446"/>
        <pc:sldMkLst>
          <pc:docMk/>
          <pc:sldMk cId="2246696200" sldId="282"/>
        </pc:sldMkLst>
      </pc:sldChg>
      <pc:sldChg chg="addSp delSp modSp">
        <pc:chgData name="Benjamin Payne" userId="S::benpayne@umbc.edu::b61ff11c-ba68-49af-b001-f9f234a6aca3" providerId="AD" clId="Web-{6EFB5615-2682-38EC-67F1-42676C8B8101}" dt="2018-11-22T15:21:07.101" v="345" actId="1076"/>
        <pc:sldMkLst>
          <pc:docMk/>
          <pc:sldMk cId="529426480" sldId="324"/>
        </pc:sldMkLst>
        <pc:spChg chg="del mod">
          <ac:chgData name="Benjamin Payne" userId="S::benpayne@umbc.edu::b61ff11c-ba68-49af-b001-f9f234a6aca3" providerId="AD" clId="Web-{6EFB5615-2682-38EC-67F1-42676C8B8101}" dt="2018-11-22T15:20:53.601" v="342"/>
          <ac:spMkLst>
            <pc:docMk/>
            <pc:sldMk cId="529426480" sldId="324"/>
            <ac:spMk id="2" creationId="{55FDA300-36FF-4573-813D-506C75AD67E4}"/>
          </ac:spMkLst>
        </pc:spChg>
        <pc:spChg chg="mod">
          <ac:chgData name="Benjamin Payne" userId="S::benpayne@umbc.edu::b61ff11c-ba68-49af-b001-f9f234a6aca3" providerId="AD" clId="Web-{6EFB5615-2682-38EC-67F1-42676C8B8101}" dt="2018-11-22T15:20:57.195" v="343" actId="1076"/>
          <ac:spMkLst>
            <pc:docMk/>
            <pc:sldMk cId="529426480" sldId="324"/>
            <ac:spMk id="3" creationId="{9963AED5-5BCC-4131-A1E0-23F5782261F7}"/>
          </ac:spMkLst>
        </pc:spChg>
        <pc:picChg chg="add mod">
          <ac:chgData name="Benjamin Payne" userId="S::benpayne@umbc.edu::b61ff11c-ba68-49af-b001-f9f234a6aca3" providerId="AD" clId="Web-{6EFB5615-2682-38EC-67F1-42676C8B8101}" dt="2018-11-22T15:21:07.101" v="345" actId="1076"/>
          <ac:picMkLst>
            <pc:docMk/>
            <pc:sldMk cId="529426480" sldId="324"/>
            <ac:picMk id="4" creationId="{817E76FA-8754-45BD-B1BD-6DFCE6C03A9B}"/>
          </ac:picMkLst>
        </pc:picChg>
      </pc:sldChg>
      <pc:sldChg chg="modSp">
        <pc:chgData name="Benjamin Payne" userId="S::benpayne@umbc.edu::b61ff11c-ba68-49af-b001-f9f234a6aca3" providerId="AD" clId="Web-{6EFB5615-2682-38EC-67F1-42676C8B8101}" dt="2018-11-22T14:06:29.476" v="113" actId="20577"/>
        <pc:sldMkLst>
          <pc:docMk/>
          <pc:sldMk cId="2205615976" sldId="348"/>
        </pc:sldMkLst>
        <pc:spChg chg="mod">
          <ac:chgData name="Benjamin Payne" userId="S::benpayne@umbc.edu::b61ff11c-ba68-49af-b001-f9f234a6aca3" providerId="AD" clId="Web-{6EFB5615-2682-38EC-67F1-42676C8B8101}" dt="2018-11-22T14:06:29.476" v="113" actId="20577"/>
          <ac:spMkLst>
            <pc:docMk/>
            <pc:sldMk cId="2205615976" sldId="348"/>
            <ac:spMk id="3" creationId="{32B41A7E-A2E6-414B-848A-081BA95FB13F}"/>
          </ac:spMkLst>
        </pc:spChg>
      </pc:sldChg>
      <pc:sldChg chg="modSp">
        <pc:chgData name="Benjamin Payne" userId="S::benpayne@umbc.edu::b61ff11c-ba68-49af-b001-f9f234a6aca3" providerId="AD" clId="Web-{6EFB5615-2682-38EC-67F1-42676C8B8101}" dt="2018-11-22T13:51:28.356" v="58" actId="20577"/>
        <pc:sldMkLst>
          <pc:docMk/>
          <pc:sldMk cId="3408241757" sldId="356"/>
        </pc:sldMkLst>
        <pc:spChg chg="mod">
          <ac:chgData name="Benjamin Payne" userId="S::benpayne@umbc.edu::b61ff11c-ba68-49af-b001-f9f234a6aca3" providerId="AD" clId="Web-{6EFB5615-2682-38EC-67F1-42676C8B8101}" dt="2018-11-22T13:51:28.356" v="58" actId="20577"/>
          <ac:spMkLst>
            <pc:docMk/>
            <pc:sldMk cId="3408241757" sldId="356"/>
            <ac:spMk id="3" creationId="{E42DA6F6-A725-4BE3-8747-20B29ECCF97D}"/>
          </ac:spMkLst>
        </pc:spChg>
      </pc:sldChg>
      <pc:sldChg chg="modSp">
        <pc:chgData name="Benjamin Payne" userId="S::benpayne@umbc.edu::b61ff11c-ba68-49af-b001-f9f234a6aca3" providerId="AD" clId="Web-{6EFB5615-2682-38EC-67F1-42676C8B8101}" dt="2018-11-22T14:02:02.362" v="69" actId="20577"/>
        <pc:sldMkLst>
          <pc:docMk/>
          <pc:sldMk cId="3944667884" sldId="357"/>
        </pc:sldMkLst>
        <pc:spChg chg="mod">
          <ac:chgData name="Benjamin Payne" userId="S::benpayne@umbc.edu::b61ff11c-ba68-49af-b001-f9f234a6aca3" providerId="AD" clId="Web-{6EFB5615-2682-38EC-67F1-42676C8B8101}" dt="2018-11-22T14:02:02.362" v="69" actId="20577"/>
          <ac:spMkLst>
            <pc:docMk/>
            <pc:sldMk cId="3944667884" sldId="357"/>
            <ac:spMk id="3" creationId="{E42DA6F6-A725-4BE3-8747-20B29ECCF97D}"/>
          </ac:spMkLst>
        </pc:spChg>
      </pc:sldChg>
      <pc:sldChg chg="addSp delSp modSp new modNotes">
        <pc:chgData name="Benjamin Payne" userId="S::benpayne@umbc.edu::b61ff11c-ba68-49af-b001-f9f234a6aca3" providerId="AD" clId="Web-{6EFB5615-2682-38EC-67F1-42676C8B8101}" dt="2018-11-22T15:07:27.051" v="159" actId="14100"/>
        <pc:sldMkLst>
          <pc:docMk/>
          <pc:sldMk cId="692292155" sldId="362"/>
        </pc:sldMkLst>
        <pc:spChg chg="del">
          <ac:chgData name="Benjamin Payne" userId="S::benpayne@umbc.edu::b61ff11c-ba68-49af-b001-f9f234a6aca3" providerId="AD" clId="Web-{6EFB5615-2682-38EC-67F1-42676C8B8101}" dt="2018-11-22T15:07:15.254" v="156"/>
          <ac:spMkLst>
            <pc:docMk/>
            <pc:sldMk cId="692292155" sldId="362"/>
            <ac:spMk id="2" creationId="{3907D68B-8275-4A4C-A2A3-8881287224D0}"/>
          </ac:spMkLst>
        </pc:spChg>
        <pc:spChg chg="add mod">
          <ac:chgData name="Benjamin Payne" userId="S::benpayne@umbc.edu::b61ff11c-ba68-49af-b001-f9f234a6aca3" providerId="AD" clId="Web-{6EFB5615-2682-38EC-67F1-42676C8B8101}" dt="2018-11-22T15:06:43.723" v="155" actId="14100"/>
          <ac:spMkLst>
            <pc:docMk/>
            <pc:sldMk cId="692292155" sldId="362"/>
            <ac:spMk id="3" creationId="{D7820335-D1D7-4BC9-81E5-EEE46F108719}"/>
          </ac:spMkLst>
        </pc:spChg>
        <pc:picChg chg="add mod">
          <ac:chgData name="Benjamin Payne" userId="S::benpayne@umbc.edu::b61ff11c-ba68-49af-b001-f9f234a6aca3" providerId="AD" clId="Web-{6EFB5615-2682-38EC-67F1-42676C8B8101}" dt="2018-11-22T15:07:27.051" v="159" actId="14100"/>
          <ac:picMkLst>
            <pc:docMk/>
            <pc:sldMk cId="692292155" sldId="362"/>
            <ac:picMk id="4" creationId="{990DB8AC-53E6-457D-AD8D-3A9157A441A3}"/>
          </ac:picMkLst>
        </pc:picChg>
      </pc:sldChg>
      <pc:sldChg chg="addSp delSp modSp add mod replId setBg">
        <pc:chgData name="Benjamin Payne" userId="S::benpayne@umbc.edu::b61ff11c-ba68-49af-b001-f9f234a6aca3" providerId="AD" clId="Web-{6EFB5615-2682-38EC-67F1-42676C8B8101}" dt="2018-11-22T15:22:46.851" v="358" actId="1076"/>
        <pc:sldMkLst>
          <pc:docMk/>
          <pc:sldMk cId="1930768998" sldId="363"/>
        </pc:sldMkLst>
        <pc:spChg chg="mod">
          <ac:chgData name="Benjamin Payne" userId="S::benpayne@umbc.edu::b61ff11c-ba68-49af-b001-f9f234a6aca3" providerId="AD" clId="Web-{6EFB5615-2682-38EC-67F1-42676C8B8101}" dt="2018-11-22T15:14:46.962" v="227"/>
          <ac:spMkLst>
            <pc:docMk/>
            <pc:sldMk cId="1930768998" sldId="363"/>
            <ac:spMk id="2" creationId="{55FDA300-36FF-4573-813D-506C75AD67E4}"/>
          </ac:spMkLst>
        </pc:spChg>
        <pc:spChg chg="del mod">
          <ac:chgData name="Benjamin Payne" userId="S::benpayne@umbc.edu::b61ff11c-ba68-49af-b001-f9f234a6aca3" providerId="AD" clId="Web-{6EFB5615-2682-38EC-67F1-42676C8B8101}" dt="2018-11-22T15:13:58.819" v="222"/>
          <ac:spMkLst>
            <pc:docMk/>
            <pc:sldMk cId="1930768998" sldId="363"/>
            <ac:spMk id="3" creationId="{9963AED5-5BCC-4131-A1E0-23F5782261F7}"/>
          </ac:spMkLst>
        </pc:spChg>
        <pc:spChg chg="add mod">
          <ac:chgData name="Benjamin Payne" userId="S::benpayne@umbc.edu::b61ff11c-ba68-49af-b001-f9f234a6aca3" providerId="AD" clId="Web-{6EFB5615-2682-38EC-67F1-42676C8B8101}" dt="2018-11-22T15:22:46.851" v="358" actId="1076"/>
          <ac:spMkLst>
            <pc:docMk/>
            <pc:sldMk cId="1930768998" sldId="363"/>
            <ac:spMk id="6" creationId="{51A40F80-E94F-4B3B-832F-67960D575355}"/>
          </ac:spMkLst>
        </pc:spChg>
        <pc:spChg chg="add">
          <ac:chgData name="Benjamin Payne" userId="S::benpayne@umbc.edu::b61ff11c-ba68-49af-b001-f9f234a6aca3" providerId="AD" clId="Web-{6EFB5615-2682-38EC-67F1-42676C8B8101}" dt="2018-11-22T15:14:46.962" v="227"/>
          <ac:spMkLst>
            <pc:docMk/>
            <pc:sldMk cId="1930768998" sldId="363"/>
            <ac:spMk id="9" creationId="{AB45A142-4255-493C-8284-5D566C121B10}"/>
          </ac:spMkLst>
        </pc:spChg>
        <pc:picChg chg="add mod ord modCrop">
          <ac:chgData name="Benjamin Payne" userId="S::benpayne@umbc.edu::b61ff11c-ba68-49af-b001-f9f234a6aca3" providerId="AD" clId="Web-{6EFB5615-2682-38EC-67F1-42676C8B8101}" dt="2018-11-22T15:14:56.272" v="229" actId="14100"/>
          <ac:picMkLst>
            <pc:docMk/>
            <pc:sldMk cId="1930768998" sldId="363"/>
            <ac:picMk id="4" creationId="{7E7230B0-128C-440F-9F50-D874A3BE0A75}"/>
          </ac:picMkLst>
        </pc:picChg>
        <pc:cxnChg chg="add">
          <ac:chgData name="Benjamin Payne" userId="S::benpayne@umbc.edu::b61ff11c-ba68-49af-b001-f9f234a6aca3" providerId="AD" clId="Web-{6EFB5615-2682-38EC-67F1-42676C8B8101}" dt="2018-11-22T15:14:46.962" v="227"/>
          <ac:cxnSpMkLst>
            <pc:docMk/>
            <pc:sldMk cId="1930768998" sldId="363"/>
            <ac:cxnSpMk id="11" creationId="{38FB9660-F42F-4313-BBC4-47C007FE484C}"/>
          </ac:cxnSpMkLst>
        </pc:cxnChg>
      </pc:sldChg>
      <pc:sldChg chg="addSp delSp modSp add ord replId">
        <pc:chgData name="Benjamin Payne" userId="S::benpayne@umbc.edu::b61ff11c-ba68-49af-b001-f9f234a6aca3" providerId="AD" clId="Web-{6EFB5615-2682-38EC-67F1-42676C8B8101}" dt="2018-11-22T15:18:20.132" v="340"/>
        <pc:sldMkLst>
          <pc:docMk/>
          <pc:sldMk cId="2197077759" sldId="364"/>
        </pc:sldMkLst>
        <pc:spChg chg="mod">
          <ac:chgData name="Benjamin Payne" userId="S::benpayne@umbc.edu::b61ff11c-ba68-49af-b001-f9f234a6aca3" providerId="AD" clId="Web-{6EFB5615-2682-38EC-67F1-42676C8B8101}" dt="2018-11-22T15:18:03.522" v="334" actId="20577"/>
          <ac:spMkLst>
            <pc:docMk/>
            <pc:sldMk cId="2197077759" sldId="364"/>
            <ac:spMk id="2" creationId="{55FDA300-36FF-4573-813D-506C75AD67E4}"/>
          </ac:spMkLst>
        </pc:spChg>
        <pc:spChg chg="del mod">
          <ac:chgData name="Benjamin Payne" userId="S::benpayne@umbc.edu::b61ff11c-ba68-49af-b001-f9f234a6aca3" providerId="AD" clId="Web-{6EFB5615-2682-38EC-67F1-42676C8B8101}" dt="2018-11-22T15:18:08.413" v="337"/>
          <ac:spMkLst>
            <pc:docMk/>
            <pc:sldMk cId="2197077759" sldId="364"/>
            <ac:spMk id="3" creationId="{9963AED5-5BCC-4131-A1E0-23F5782261F7}"/>
          </ac:spMkLst>
        </pc:spChg>
        <pc:picChg chg="add mod">
          <ac:chgData name="Benjamin Payne" userId="S::benpayne@umbc.edu::b61ff11c-ba68-49af-b001-f9f234a6aca3" providerId="AD" clId="Web-{6EFB5615-2682-38EC-67F1-42676C8B8101}" dt="2018-11-22T15:18:16.210" v="339" actId="1076"/>
          <ac:picMkLst>
            <pc:docMk/>
            <pc:sldMk cId="2197077759" sldId="364"/>
            <ac:picMk id="4" creationId="{4D921716-AA0A-4FD1-ACF0-5E106310FB93}"/>
          </ac:picMkLst>
        </pc:picChg>
      </pc:sldChg>
      <pc:sldChg chg="modSp new">
        <pc:chgData name="Benjamin Payne" userId="S::benpayne@umbc.edu::b61ff11c-ba68-49af-b001-f9f234a6aca3" providerId="AD" clId="Web-{6EFB5615-2682-38EC-67F1-42676C8B8101}" dt="2018-11-22T15:23:50.476" v="443" actId="20577"/>
        <pc:sldMkLst>
          <pc:docMk/>
          <pc:sldMk cId="793956113" sldId="365"/>
        </pc:sldMkLst>
        <pc:spChg chg="mod">
          <ac:chgData name="Benjamin Payne" userId="S::benpayne@umbc.edu::b61ff11c-ba68-49af-b001-f9f234a6aca3" providerId="AD" clId="Web-{6EFB5615-2682-38EC-67F1-42676C8B8101}" dt="2018-11-22T15:23:15.273" v="366" actId="20577"/>
          <ac:spMkLst>
            <pc:docMk/>
            <pc:sldMk cId="793956113" sldId="365"/>
            <ac:spMk id="2" creationId="{BAA22209-54F5-4C28-95B2-DC4404F455F0}"/>
          </ac:spMkLst>
        </pc:spChg>
        <pc:spChg chg="mod">
          <ac:chgData name="Benjamin Payne" userId="S::benpayne@umbc.edu::b61ff11c-ba68-49af-b001-f9f234a6aca3" providerId="AD" clId="Web-{6EFB5615-2682-38EC-67F1-42676C8B8101}" dt="2018-11-22T15:23:50.476" v="443" actId="20577"/>
          <ac:spMkLst>
            <pc:docMk/>
            <pc:sldMk cId="793956113" sldId="365"/>
            <ac:spMk id="3" creationId="{5F99831D-C7A6-4CF0-9877-5BE142A5A2FA}"/>
          </ac:spMkLst>
        </pc:spChg>
      </pc:sldChg>
    </pc:docChg>
  </pc:docChgLst>
  <pc:docChgLst>
    <pc:chgData name="Benjamin Payne" userId="S::benpayne@umbc.edu::b61ff11c-ba68-49af-b001-f9f234a6aca3" providerId="AD" clId="Web-{5ABA65BE-EA26-F447-484D-92666ADCD623}"/>
    <pc:docChg chg="addSld modSld">
      <pc:chgData name="Benjamin Payne" userId="S::benpayne@umbc.edu::b61ff11c-ba68-49af-b001-f9f234a6aca3" providerId="AD" clId="Web-{5ABA65BE-EA26-F447-484D-92666ADCD623}" dt="2018-11-13T02:25:57.050" v="123" actId="20577"/>
      <pc:docMkLst>
        <pc:docMk/>
      </pc:docMkLst>
      <pc:sldChg chg="modSp new">
        <pc:chgData name="Benjamin Payne" userId="S::benpayne@umbc.edu::b61ff11c-ba68-49af-b001-f9f234a6aca3" providerId="AD" clId="Web-{5ABA65BE-EA26-F447-484D-92666ADCD623}" dt="2018-11-13T02:25:57.034" v="122" actId="20577"/>
        <pc:sldMkLst>
          <pc:docMk/>
          <pc:sldMk cId="150900754" sldId="323"/>
        </pc:sldMkLst>
        <pc:spChg chg="mod">
          <ac:chgData name="Benjamin Payne" userId="S::benpayne@umbc.edu::b61ff11c-ba68-49af-b001-f9f234a6aca3" providerId="AD" clId="Web-{5ABA65BE-EA26-F447-484D-92666ADCD623}" dt="2018-11-13T02:22:56.080" v="76" actId="20577"/>
          <ac:spMkLst>
            <pc:docMk/>
            <pc:sldMk cId="150900754" sldId="323"/>
            <ac:spMk id="2" creationId="{010EE47E-7D6C-4C47-A27C-37D2C2BD6F36}"/>
          </ac:spMkLst>
        </pc:spChg>
        <pc:spChg chg="mod">
          <ac:chgData name="Benjamin Payne" userId="S::benpayne@umbc.edu::b61ff11c-ba68-49af-b001-f9f234a6aca3" providerId="AD" clId="Web-{5ABA65BE-EA26-F447-484D-92666ADCD623}" dt="2018-11-13T02:25:57.034" v="122" actId="20577"/>
          <ac:spMkLst>
            <pc:docMk/>
            <pc:sldMk cId="150900754" sldId="323"/>
            <ac:spMk id="3" creationId="{636AC568-DBCD-4F4D-A7A9-94203CC3F91B}"/>
          </ac:spMkLst>
        </pc:spChg>
      </pc:sldChg>
    </pc:docChg>
  </pc:docChgLst>
  <pc:docChgLst>
    <pc:chgData name="Benjamin Payne" userId="S::benpayne@umbc.edu::b61ff11c-ba68-49af-b001-f9f234a6aca3" providerId="AD" clId="Web-{20DB9FFF-CF0A-E96C-38C7-BB173FFCF1D7}"/>
    <pc:docChg chg="addSld delSld modSld sldOrd">
      <pc:chgData name="Benjamin Payne" userId="S::benpayne@umbc.edu::b61ff11c-ba68-49af-b001-f9f234a6aca3" providerId="AD" clId="Web-{20DB9FFF-CF0A-E96C-38C7-BB173FFCF1D7}" dt="2018-11-12T21:52:09.461" v="2311" actId="14100"/>
      <pc:docMkLst>
        <pc:docMk/>
      </pc:docMkLst>
      <pc:sldChg chg="addSp delSp modSp mod setBg">
        <pc:chgData name="Benjamin Payne" userId="S::benpayne@umbc.edu::b61ff11c-ba68-49af-b001-f9f234a6aca3" providerId="AD" clId="Web-{20DB9FFF-CF0A-E96C-38C7-BB173FFCF1D7}" dt="2018-11-12T18:43:23.669" v="277" actId="14100"/>
        <pc:sldMkLst>
          <pc:docMk/>
          <pc:sldMk cId="109857222" sldId="256"/>
        </pc:sldMkLst>
        <pc:spChg chg="mod">
          <ac:chgData name="Benjamin Payne" userId="S::benpayne@umbc.edu::b61ff11c-ba68-49af-b001-f9f234a6aca3" providerId="AD" clId="Web-{20DB9FFF-CF0A-E96C-38C7-BB173FFCF1D7}" dt="2018-11-12T16:40:42.471" v="28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Benjamin Payne" userId="S::benpayne@umbc.edu::b61ff11c-ba68-49af-b001-f9f234a6aca3" providerId="AD" clId="Web-{20DB9FFF-CF0A-E96C-38C7-BB173FFCF1D7}" dt="2018-11-12T18:43:23.669" v="277" actId="14100"/>
          <ac:spMkLst>
            <pc:docMk/>
            <pc:sldMk cId="109857222" sldId="256"/>
            <ac:spMk id="3" creationId="{00000000-0000-0000-0000-000000000000}"/>
          </ac:spMkLst>
        </pc:spChg>
        <pc:spChg chg="add del">
          <ac:chgData name="Benjamin Payne" userId="S::benpayne@umbc.edu::b61ff11c-ba68-49af-b001-f9f234a6aca3" providerId="AD" clId="Web-{20DB9FFF-CF0A-E96C-38C7-BB173FFCF1D7}" dt="2018-11-12T16:40:42.377" v="27"/>
          <ac:spMkLst>
            <pc:docMk/>
            <pc:sldMk cId="109857222" sldId="256"/>
            <ac:spMk id="9" creationId="{87CC2527-562A-4F69-B487-4371E5B243E7}"/>
          </ac:spMkLst>
        </pc:spChg>
        <pc:picChg chg="add mod ord">
          <ac:chgData name="Benjamin Payne" userId="S::benpayne@umbc.edu::b61ff11c-ba68-49af-b001-f9f234a6aca3" providerId="AD" clId="Web-{20DB9FFF-CF0A-E96C-38C7-BB173FFCF1D7}" dt="2018-11-12T16:40:42.471" v="28"/>
          <ac:picMkLst>
            <pc:docMk/>
            <pc:sldMk cId="109857222" sldId="256"/>
            <ac:picMk id="4" creationId="{EC07C45F-E80D-4C46-BF8D-6420759A2549}"/>
          </ac:picMkLst>
        </pc:picChg>
        <pc:cxnChg chg="add del">
          <ac:chgData name="Benjamin Payne" userId="S::benpayne@umbc.edu::b61ff11c-ba68-49af-b001-f9f234a6aca3" providerId="AD" clId="Web-{20DB9FFF-CF0A-E96C-38C7-BB173FFCF1D7}" dt="2018-11-12T16:40:42.377" v="27"/>
          <ac:cxnSpMkLst>
            <pc:docMk/>
            <pc:sldMk cId="109857222" sldId="256"/>
            <ac:cxnSpMk id="11" creationId="{BCDAEC91-5BCE-4B55-9CC0-43EF94CB734B}"/>
          </ac:cxnSpMkLst>
        </pc:cxnChg>
      </pc:sldChg>
      <pc:sldChg chg="modSp">
        <pc:chgData name="Benjamin Payne" userId="S::benpayne@umbc.edu::b61ff11c-ba68-49af-b001-f9f234a6aca3" providerId="AD" clId="Web-{20DB9FFF-CF0A-E96C-38C7-BB173FFCF1D7}" dt="2018-11-12T21:28:17.555" v="1521" actId="20577"/>
        <pc:sldMkLst>
          <pc:docMk/>
          <pc:sldMk cId="1742713473" sldId="260"/>
        </pc:sldMkLst>
        <pc:spChg chg="mod">
          <ac:chgData name="Benjamin Payne" userId="S::benpayne@umbc.edu::b61ff11c-ba68-49af-b001-f9f234a6aca3" providerId="AD" clId="Web-{20DB9FFF-CF0A-E96C-38C7-BB173FFCF1D7}" dt="2018-11-12T21:28:17.555" v="1521" actId="20577"/>
          <ac:spMkLst>
            <pc:docMk/>
            <pc:sldMk cId="1742713473" sldId="260"/>
            <ac:spMk id="2" creationId="{B718324D-A0BD-4424-9D03-39C3208614F0}"/>
          </ac:spMkLst>
        </pc:spChg>
      </pc:sldChg>
      <pc:sldChg chg="addSp modSp">
        <pc:chgData name="Benjamin Payne" userId="S::benpayne@umbc.edu::b61ff11c-ba68-49af-b001-f9f234a6aca3" providerId="AD" clId="Web-{20DB9FFF-CF0A-E96C-38C7-BB173FFCF1D7}" dt="2018-11-12T21:23:14.854" v="1277" actId="1076"/>
        <pc:sldMkLst>
          <pc:docMk/>
          <pc:sldMk cId="1657658521" sldId="261"/>
        </pc:sldMkLst>
        <pc:spChg chg="mod">
          <ac:chgData name="Benjamin Payne" userId="S::benpayne@umbc.edu::b61ff11c-ba68-49af-b001-f9f234a6aca3" providerId="AD" clId="Web-{20DB9FFF-CF0A-E96C-38C7-BB173FFCF1D7}" dt="2018-11-12T21:14:49.270" v="997" actId="20577"/>
          <ac:spMkLst>
            <pc:docMk/>
            <pc:sldMk cId="1657658521" sldId="261"/>
            <ac:spMk id="3" creationId="{4F1A3DF5-BCD3-42F4-BC3C-6B3C392D380C}"/>
          </ac:spMkLst>
        </pc:spChg>
        <pc:spChg chg="add mod">
          <ac:chgData name="Benjamin Payne" userId="S::benpayne@umbc.edu::b61ff11c-ba68-49af-b001-f9f234a6aca3" providerId="AD" clId="Web-{20DB9FFF-CF0A-E96C-38C7-BB173FFCF1D7}" dt="2018-11-12T21:19:15.141" v="1180" actId="20577"/>
          <ac:spMkLst>
            <pc:docMk/>
            <pc:sldMk cId="1657658521" sldId="261"/>
            <ac:spMk id="24" creationId="{501F8FBE-9F18-4FA7-A187-7A34D8860E7C}"/>
          </ac:spMkLst>
        </pc:spChg>
        <pc:spChg chg="add mod">
          <ac:chgData name="Benjamin Payne" userId="S::benpayne@umbc.edu::b61ff11c-ba68-49af-b001-f9f234a6aca3" providerId="AD" clId="Web-{20DB9FFF-CF0A-E96C-38C7-BB173FFCF1D7}" dt="2018-11-12T21:20:12.753" v="1200" actId="14100"/>
          <ac:spMkLst>
            <pc:docMk/>
            <pc:sldMk cId="1657658521" sldId="261"/>
            <ac:spMk id="25" creationId="{5C98BFCF-9BE9-4FBF-B8A1-EA0C3C2D2514}"/>
          </ac:spMkLst>
        </pc:spChg>
        <pc:spChg chg="add mod">
          <ac:chgData name="Benjamin Payne" userId="S::benpayne@umbc.edu::b61ff11c-ba68-49af-b001-f9f234a6aca3" providerId="AD" clId="Web-{20DB9FFF-CF0A-E96C-38C7-BB173FFCF1D7}" dt="2018-11-12T21:23:14.854" v="1277" actId="1076"/>
          <ac:spMkLst>
            <pc:docMk/>
            <pc:sldMk cId="1657658521" sldId="261"/>
            <ac:spMk id="26" creationId="{1558A9AA-763F-4CF2-8CBC-649C8463F804}"/>
          </ac:spMkLst>
        </pc:spChg>
      </pc:sldChg>
      <pc:sldChg chg="addSp modSp">
        <pc:chgData name="Benjamin Payne" userId="S::benpayne@umbc.edu::b61ff11c-ba68-49af-b001-f9f234a6aca3" providerId="AD" clId="Web-{20DB9FFF-CF0A-E96C-38C7-BB173FFCF1D7}" dt="2018-11-12T21:52:09.461" v="2311" actId="14100"/>
        <pc:sldMkLst>
          <pc:docMk/>
          <pc:sldMk cId="788618827" sldId="264"/>
        </pc:sldMkLst>
        <pc:spChg chg="add mod">
          <ac:chgData name="Benjamin Payne" userId="S::benpayne@umbc.edu::b61ff11c-ba68-49af-b001-f9f234a6aca3" providerId="AD" clId="Web-{20DB9FFF-CF0A-E96C-38C7-BB173FFCF1D7}" dt="2018-11-12T21:52:09.461" v="2311" actId="14100"/>
          <ac:spMkLst>
            <pc:docMk/>
            <pc:sldMk cId="788618827" sldId="264"/>
            <ac:spMk id="3" creationId="{B2524F19-A096-4C40-91C8-E088AF84A239}"/>
          </ac:spMkLst>
        </pc:spChg>
      </pc:sldChg>
      <pc:sldChg chg="addSp delSp modSp ord">
        <pc:chgData name="Benjamin Payne" userId="S::benpayne@umbc.edu::b61ff11c-ba68-49af-b001-f9f234a6aca3" providerId="AD" clId="Web-{20DB9FFF-CF0A-E96C-38C7-BB173FFCF1D7}" dt="2018-11-12T21:46:08.117" v="2210"/>
        <pc:sldMkLst>
          <pc:docMk/>
          <pc:sldMk cId="606503549" sldId="265"/>
        </pc:sldMkLst>
        <pc:spChg chg="add mod">
          <ac:chgData name="Benjamin Payne" userId="S::benpayne@umbc.edu::b61ff11c-ba68-49af-b001-f9f234a6aca3" providerId="AD" clId="Web-{20DB9FFF-CF0A-E96C-38C7-BB173FFCF1D7}" dt="2018-11-12T21:44:16.784" v="1995" actId="1076"/>
          <ac:spMkLst>
            <pc:docMk/>
            <pc:sldMk cId="606503549" sldId="265"/>
            <ac:spMk id="3" creationId="{ACAC4A80-ECC9-40E9-889C-D34F4289665F}"/>
          </ac:spMkLst>
        </pc:spChg>
        <pc:spChg chg="add del mod">
          <ac:chgData name="Benjamin Payne" userId="S::benpayne@umbc.edu::b61ff11c-ba68-49af-b001-f9f234a6aca3" providerId="AD" clId="Web-{20DB9FFF-CF0A-E96C-38C7-BB173FFCF1D7}" dt="2018-11-12T21:43:37.516" v="1991"/>
          <ac:spMkLst>
            <pc:docMk/>
            <pc:sldMk cId="606503549" sldId="265"/>
            <ac:spMk id="25" creationId="{78DC1344-ED0B-4068-8882-E550552A8BAF}"/>
          </ac:spMkLst>
        </pc:spChg>
        <pc:spChg chg="add mod">
          <ac:chgData name="Benjamin Payne" userId="S::benpayne@umbc.edu::b61ff11c-ba68-49af-b001-f9f234a6aca3" providerId="AD" clId="Web-{20DB9FFF-CF0A-E96C-38C7-BB173FFCF1D7}" dt="2018-11-12T21:44:06.205" v="1993" actId="1076"/>
          <ac:spMkLst>
            <pc:docMk/>
            <pc:sldMk cId="606503549" sldId="265"/>
            <ac:spMk id="27" creationId="{A096AEE5-F20B-4F32-B39D-7F58702AA6A8}"/>
          </ac:spMkLst>
        </pc:spChg>
        <pc:graphicFrameChg chg="mod modGraphic">
          <ac:chgData name="Benjamin Payne" userId="S::benpayne@umbc.edu::b61ff11c-ba68-49af-b001-f9f234a6aca3" providerId="AD" clId="Web-{20DB9FFF-CF0A-E96C-38C7-BB173FFCF1D7}" dt="2018-11-12T21:46:08.117" v="2210"/>
          <ac:graphicFrameMkLst>
            <pc:docMk/>
            <pc:sldMk cId="606503549" sldId="265"/>
            <ac:graphicFrameMk id="103" creationId="{DC807405-2CD8-43AB-8766-A3AEC353ABD8}"/>
          </ac:graphicFrameMkLst>
        </pc:graphicFrameChg>
      </pc:sldChg>
      <pc:sldChg chg="addSp delSp modSp">
        <pc:chgData name="Benjamin Payne" userId="S::benpayne@umbc.edu::b61ff11c-ba68-49af-b001-f9f234a6aca3" providerId="AD" clId="Web-{20DB9FFF-CF0A-E96C-38C7-BB173FFCF1D7}" dt="2018-11-12T21:46:58.635" v="2234"/>
        <pc:sldMkLst>
          <pc:docMk/>
          <pc:sldMk cId="2737804745" sldId="270"/>
        </pc:sldMkLst>
        <pc:spChg chg="mod">
          <ac:chgData name="Benjamin Payne" userId="S::benpayne@umbc.edu::b61ff11c-ba68-49af-b001-f9f234a6aca3" providerId="AD" clId="Web-{20DB9FFF-CF0A-E96C-38C7-BB173FFCF1D7}" dt="2018-11-12T21:46:41.743" v="2230" actId="20577"/>
          <ac:spMkLst>
            <pc:docMk/>
            <pc:sldMk cId="2737804745" sldId="270"/>
            <ac:spMk id="2" creationId="{839F1DCF-11E8-4AF0-A983-57F0206B1C55}"/>
          </ac:spMkLst>
        </pc:spChg>
        <pc:spChg chg="del mod">
          <ac:chgData name="Benjamin Payne" userId="S::benpayne@umbc.edu::b61ff11c-ba68-49af-b001-f9f234a6aca3" providerId="AD" clId="Web-{20DB9FFF-CF0A-E96C-38C7-BB173FFCF1D7}" dt="2018-11-12T21:46:56.369" v="2233"/>
          <ac:spMkLst>
            <pc:docMk/>
            <pc:sldMk cId="2737804745" sldId="270"/>
            <ac:spMk id="3" creationId="{DEEC6239-F768-4A19-83EC-BBBB3A9AF672}"/>
          </ac:spMkLst>
        </pc:spChg>
        <pc:graphicFrameChg chg="add">
          <ac:chgData name="Benjamin Payne" userId="S::benpayne@umbc.edu::b61ff11c-ba68-49af-b001-f9f234a6aca3" providerId="AD" clId="Web-{20DB9FFF-CF0A-E96C-38C7-BB173FFCF1D7}" dt="2018-11-12T21:46:58.635" v="2234"/>
          <ac:graphicFrameMkLst>
            <pc:docMk/>
            <pc:sldMk cId="2737804745" sldId="270"/>
            <ac:graphicFrameMk id="25" creationId="{BAD53A7F-50EE-42A1-9FB9-C17221E4FED3}"/>
          </ac:graphicFrameMkLst>
        </pc:graphicFrameChg>
      </pc:sldChg>
      <pc:sldChg chg="addSp modSp">
        <pc:chgData name="Benjamin Payne" userId="S::benpayne@umbc.edu::b61ff11c-ba68-49af-b001-f9f234a6aca3" providerId="AD" clId="Web-{20DB9FFF-CF0A-E96C-38C7-BB173FFCF1D7}" dt="2018-11-12T21:46:31.040" v="2211" actId="1076"/>
        <pc:sldMkLst>
          <pc:docMk/>
          <pc:sldMk cId="2393758275" sldId="274"/>
        </pc:sldMkLst>
        <pc:spChg chg="mod">
          <ac:chgData name="Benjamin Payne" userId="S::benpayne@umbc.edu::b61ff11c-ba68-49af-b001-f9f234a6aca3" providerId="AD" clId="Web-{20DB9FFF-CF0A-E96C-38C7-BB173FFCF1D7}" dt="2018-11-12T21:46:31.040" v="2211" actId="1076"/>
          <ac:spMkLst>
            <pc:docMk/>
            <pc:sldMk cId="2393758275" sldId="274"/>
            <ac:spMk id="2" creationId="{387246AA-95D4-4015-A538-CACEA68D1A04}"/>
          </ac:spMkLst>
        </pc:spChg>
        <pc:picChg chg="add mod modCrop">
          <ac:chgData name="Benjamin Payne" userId="S::benpayne@umbc.edu::b61ff11c-ba68-49af-b001-f9f234a6aca3" providerId="AD" clId="Web-{20DB9FFF-CF0A-E96C-38C7-BB173FFCF1D7}" dt="2018-11-12T21:30:52.952" v="1544" actId="1076"/>
          <ac:picMkLst>
            <pc:docMk/>
            <pc:sldMk cId="2393758275" sldId="274"/>
            <ac:picMk id="3" creationId="{A2869CAC-5023-4599-A5E6-49821EA2FE7F}"/>
          </ac:picMkLst>
        </pc:picChg>
        <pc:picChg chg="mod ord">
          <ac:chgData name="Benjamin Payne" userId="S::benpayne@umbc.edu::b61ff11c-ba68-49af-b001-f9f234a6aca3" providerId="AD" clId="Web-{20DB9FFF-CF0A-E96C-38C7-BB173FFCF1D7}" dt="2018-11-12T21:21:12.255" v="1208" actId="1076"/>
          <ac:picMkLst>
            <pc:docMk/>
            <pc:sldMk cId="2393758275" sldId="274"/>
            <ac:picMk id="4" creationId="{8ADC7A72-2D14-4511-BAD3-D16FA2C585F7}"/>
          </ac:picMkLst>
        </pc:picChg>
        <pc:picChg chg="mod">
          <ac:chgData name="Benjamin Payne" userId="S::benpayne@umbc.edu::b61ff11c-ba68-49af-b001-f9f234a6aca3" providerId="AD" clId="Web-{20DB9FFF-CF0A-E96C-38C7-BB173FFCF1D7}" dt="2018-11-12T21:30:11.763" v="1539" actId="1076"/>
          <ac:picMkLst>
            <pc:docMk/>
            <pc:sldMk cId="2393758275" sldId="274"/>
            <ac:picMk id="6" creationId="{9BA2858C-5A40-4824-A952-87AEED9DDF6B}"/>
          </ac:picMkLst>
        </pc:picChg>
        <pc:picChg chg="mod">
          <ac:chgData name="Benjamin Payne" userId="S::benpayne@umbc.edu::b61ff11c-ba68-49af-b001-f9f234a6aca3" providerId="AD" clId="Web-{20DB9FFF-CF0A-E96C-38C7-BB173FFCF1D7}" dt="2018-11-12T21:21:17.709" v="1210" actId="1076"/>
          <ac:picMkLst>
            <pc:docMk/>
            <pc:sldMk cId="2393758275" sldId="274"/>
            <ac:picMk id="8" creationId="{AAE97158-8F08-4BEF-BD27-4661DC0E921C}"/>
          </ac:picMkLst>
        </pc:picChg>
      </pc:sldChg>
      <pc:sldChg chg="modSp">
        <pc:chgData name="Benjamin Payne" userId="S::benpayne@umbc.edu::b61ff11c-ba68-49af-b001-f9f234a6aca3" providerId="AD" clId="Web-{20DB9FFF-CF0A-E96C-38C7-BB173FFCF1D7}" dt="2018-11-12T18:50:10.091" v="488" actId="20577"/>
        <pc:sldMkLst>
          <pc:docMk/>
          <pc:sldMk cId="1619742262" sldId="275"/>
        </pc:sldMkLst>
        <pc:spChg chg="mod">
          <ac:chgData name="Benjamin Payne" userId="S::benpayne@umbc.edu::b61ff11c-ba68-49af-b001-f9f234a6aca3" providerId="AD" clId="Web-{20DB9FFF-CF0A-E96C-38C7-BB173FFCF1D7}" dt="2018-11-12T18:50:10.091" v="488" actId="20577"/>
          <ac:spMkLst>
            <pc:docMk/>
            <pc:sldMk cId="1619742262" sldId="275"/>
            <ac:spMk id="8" creationId="{A0EDE864-D03D-4209-AA1B-D9FED961CB1C}"/>
          </ac:spMkLst>
        </pc:spChg>
      </pc:sldChg>
      <pc:sldChg chg="modSp">
        <pc:chgData name="Benjamin Payne" userId="S::benpayne@umbc.edu::b61ff11c-ba68-49af-b001-f9f234a6aca3" providerId="AD" clId="Web-{20DB9FFF-CF0A-E96C-38C7-BB173FFCF1D7}" dt="2018-11-12T18:59:03.779" v="489" actId="1076"/>
        <pc:sldMkLst>
          <pc:docMk/>
          <pc:sldMk cId="3441319970" sldId="276"/>
        </pc:sldMkLst>
        <pc:spChg chg="mod">
          <ac:chgData name="Benjamin Payne" userId="S::benpayne@umbc.edu::b61ff11c-ba68-49af-b001-f9f234a6aca3" providerId="AD" clId="Web-{20DB9FFF-CF0A-E96C-38C7-BB173FFCF1D7}" dt="2018-11-12T18:59:03.779" v="489" actId="1076"/>
          <ac:spMkLst>
            <pc:docMk/>
            <pc:sldMk cId="3441319970" sldId="276"/>
            <ac:spMk id="5" creationId="{54A4CCF3-CC14-4F1C-8C88-05C2307AC962}"/>
          </ac:spMkLst>
        </pc:spChg>
      </pc:sldChg>
      <pc:sldChg chg="addSp delSp modSp mod modClrScheme chgLayout">
        <pc:chgData name="Benjamin Payne" userId="S::benpayne@umbc.edu::b61ff11c-ba68-49af-b001-f9f234a6aca3" providerId="AD" clId="Web-{20DB9FFF-CF0A-E96C-38C7-BB173FFCF1D7}" dt="2018-11-12T16:42:21.912" v="45" actId="1076"/>
        <pc:sldMkLst>
          <pc:docMk/>
          <pc:sldMk cId="3931787834" sldId="291"/>
        </pc:sldMkLst>
        <pc:spChg chg="del">
          <ac:chgData name="Benjamin Payne" userId="S::benpayne@umbc.edu::b61ff11c-ba68-49af-b001-f9f234a6aca3" providerId="AD" clId="Web-{20DB9FFF-CF0A-E96C-38C7-BB173FFCF1D7}" dt="2018-11-12T16:41:53.692" v="39"/>
          <ac:spMkLst>
            <pc:docMk/>
            <pc:sldMk cId="3931787834" sldId="291"/>
            <ac:spMk id="2" creationId="{C005130C-1454-46F9-936E-9F1E41BE1E4E}"/>
          </ac:spMkLst>
        </pc:spChg>
        <pc:spChg chg="add del mod">
          <ac:chgData name="Benjamin Payne" userId="S::benpayne@umbc.edu::b61ff11c-ba68-49af-b001-f9f234a6aca3" providerId="AD" clId="Web-{20DB9FFF-CF0A-E96C-38C7-BB173FFCF1D7}" dt="2018-11-12T16:42:14.443" v="44"/>
          <ac:spMkLst>
            <pc:docMk/>
            <pc:sldMk cId="3931787834" sldId="291"/>
            <ac:spMk id="5" creationId="{52102602-EF3B-4A99-8EC0-B7426EFD259C}"/>
          </ac:spMkLst>
        </pc:spChg>
        <pc:picChg chg="mod ord">
          <ac:chgData name="Benjamin Payne" userId="S::benpayne@umbc.edu::b61ff11c-ba68-49af-b001-f9f234a6aca3" providerId="AD" clId="Web-{20DB9FFF-CF0A-E96C-38C7-BB173FFCF1D7}" dt="2018-11-12T16:42:21.912" v="45" actId="1076"/>
          <ac:picMkLst>
            <pc:docMk/>
            <pc:sldMk cId="3931787834" sldId="291"/>
            <ac:picMk id="4" creationId="{D46AFBF8-1800-445C-BF37-58931E0C3521}"/>
          </ac:picMkLst>
        </pc:picChg>
      </pc:sldChg>
      <pc:sldChg chg="addSp modSp">
        <pc:chgData name="Benjamin Payne" userId="S::benpayne@umbc.edu::b61ff11c-ba68-49af-b001-f9f234a6aca3" providerId="AD" clId="Web-{20DB9FFF-CF0A-E96C-38C7-BB173FFCF1D7}" dt="2018-11-12T19:01:36.373" v="522"/>
        <pc:sldMkLst>
          <pc:docMk/>
          <pc:sldMk cId="2461576444" sldId="295"/>
        </pc:sldMkLst>
        <pc:spChg chg="add mod">
          <ac:chgData name="Benjamin Payne" userId="S::benpayne@umbc.edu::b61ff11c-ba68-49af-b001-f9f234a6aca3" providerId="AD" clId="Web-{20DB9FFF-CF0A-E96C-38C7-BB173FFCF1D7}" dt="2018-11-12T19:01:36.373" v="522"/>
          <ac:spMkLst>
            <pc:docMk/>
            <pc:sldMk cId="2461576444" sldId="295"/>
            <ac:spMk id="6" creationId="{A669A5D3-802B-42AB-B405-F2FDF028DFEF}"/>
          </ac:spMkLst>
        </pc:spChg>
        <pc:picChg chg="add mod">
          <ac:chgData name="Benjamin Payne" userId="S::benpayne@umbc.edu::b61ff11c-ba68-49af-b001-f9f234a6aca3" providerId="AD" clId="Web-{20DB9FFF-CF0A-E96C-38C7-BB173FFCF1D7}" dt="2018-11-12T19:01:11.888" v="517" actId="14100"/>
          <ac:picMkLst>
            <pc:docMk/>
            <pc:sldMk cId="2461576444" sldId="295"/>
            <ac:picMk id="4" creationId="{529385FC-EE2B-42DE-86F4-A0DA61A88CC4}"/>
          </ac:picMkLst>
        </pc:picChg>
      </pc:sldChg>
      <pc:sldChg chg="addSp delSp modSp">
        <pc:chgData name="Benjamin Payne" userId="S::benpayne@umbc.edu::b61ff11c-ba68-49af-b001-f9f234a6aca3" providerId="AD" clId="Web-{20DB9FFF-CF0A-E96C-38C7-BB173FFCF1D7}" dt="2018-11-12T21:17:54.715" v="1133" actId="20577"/>
        <pc:sldMkLst>
          <pc:docMk/>
          <pc:sldMk cId="2582706158" sldId="298"/>
        </pc:sldMkLst>
        <pc:spChg chg="add del mod">
          <ac:chgData name="Benjamin Payne" userId="S::benpayne@umbc.edu::b61ff11c-ba68-49af-b001-f9f234a6aca3" providerId="AD" clId="Web-{20DB9FFF-CF0A-E96C-38C7-BB173FFCF1D7}" dt="2018-11-12T21:17:54.715" v="1133" actId="20577"/>
          <ac:spMkLst>
            <pc:docMk/>
            <pc:sldMk cId="2582706158" sldId="298"/>
            <ac:spMk id="3" creationId="{EA0DCE43-7C67-46C6-B2FF-F8ECD8C1CAB0}"/>
          </ac:spMkLst>
        </pc:spChg>
        <pc:spChg chg="add del mod">
          <ac:chgData name="Benjamin Payne" userId="S::benpayne@umbc.edu::b61ff11c-ba68-49af-b001-f9f234a6aca3" providerId="AD" clId="Web-{20DB9FFF-CF0A-E96C-38C7-BB173FFCF1D7}" dt="2018-11-12T21:17:09.510" v="1117"/>
          <ac:spMkLst>
            <pc:docMk/>
            <pc:sldMk cId="2582706158" sldId="298"/>
            <ac:spMk id="5" creationId="{8F2B6009-36D4-467D-A745-877B7BBD3C9D}"/>
          </ac:spMkLst>
        </pc:spChg>
        <pc:spChg chg="add mod">
          <ac:chgData name="Benjamin Payne" userId="S::benpayne@umbc.edu::b61ff11c-ba68-49af-b001-f9f234a6aca3" providerId="AD" clId="Web-{20DB9FFF-CF0A-E96C-38C7-BB173FFCF1D7}" dt="2018-11-12T21:17:47.824" v="1131" actId="20577"/>
          <ac:spMkLst>
            <pc:docMk/>
            <pc:sldMk cId="2582706158" sldId="298"/>
            <ac:spMk id="6" creationId="{119926B2-C998-41C3-84FE-0F6620457020}"/>
          </ac:spMkLst>
        </pc:spChg>
      </pc:sldChg>
      <pc:sldChg chg="modSp">
        <pc:chgData name="Benjamin Payne" userId="S::benpayne@umbc.edu::b61ff11c-ba68-49af-b001-f9f234a6aca3" providerId="AD" clId="Web-{20DB9FFF-CF0A-E96C-38C7-BB173FFCF1D7}" dt="2018-11-12T21:32:02.127" v="1579" actId="20577"/>
        <pc:sldMkLst>
          <pc:docMk/>
          <pc:sldMk cId="1041391723" sldId="299"/>
        </pc:sldMkLst>
        <pc:spChg chg="mod">
          <ac:chgData name="Benjamin Payne" userId="S::benpayne@umbc.edu::b61ff11c-ba68-49af-b001-f9f234a6aca3" providerId="AD" clId="Web-{20DB9FFF-CF0A-E96C-38C7-BB173FFCF1D7}" dt="2018-11-12T21:32:02.127" v="1579" actId="20577"/>
          <ac:spMkLst>
            <pc:docMk/>
            <pc:sldMk cId="1041391723" sldId="299"/>
            <ac:spMk id="3" creationId="{B4D0611B-4128-49D4-B1B0-DA667394C05F}"/>
          </ac:spMkLst>
        </pc:spChg>
      </pc:sldChg>
      <pc:sldChg chg="ord">
        <pc:chgData name="Benjamin Payne" userId="S::benpayne@umbc.edu::b61ff11c-ba68-49af-b001-f9f234a6aca3" providerId="AD" clId="Web-{20DB9FFF-CF0A-E96C-38C7-BB173FFCF1D7}" dt="2018-11-12T21:22:00.851" v="1225"/>
        <pc:sldMkLst>
          <pc:docMk/>
          <pc:sldMk cId="2110813522" sldId="300"/>
        </pc:sldMkLst>
      </pc:sldChg>
      <pc:sldChg chg="addSp delSp modSp ord">
        <pc:chgData name="Benjamin Payne" userId="S::benpayne@umbc.edu::b61ff11c-ba68-49af-b001-f9f234a6aca3" providerId="AD" clId="Web-{20DB9FFF-CF0A-E96C-38C7-BB173FFCF1D7}" dt="2018-11-12T21:51:10.005" v="2260"/>
        <pc:sldMkLst>
          <pc:docMk/>
          <pc:sldMk cId="260202425" sldId="302"/>
        </pc:sldMkLst>
        <pc:spChg chg="mod">
          <ac:chgData name="Benjamin Payne" userId="S::benpayne@umbc.edu::b61ff11c-ba68-49af-b001-f9f234a6aca3" providerId="AD" clId="Web-{20DB9FFF-CF0A-E96C-38C7-BB173FFCF1D7}" dt="2018-11-12T21:51:07.380" v="2257" actId="20577"/>
          <ac:spMkLst>
            <pc:docMk/>
            <pc:sldMk cId="260202425" sldId="302"/>
            <ac:spMk id="3" creationId="{4A6B22B9-3C45-4EBE-8C2B-1D4116205F58}"/>
          </ac:spMkLst>
        </pc:spChg>
        <pc:spChg chg="add del">
          <ac:chgData name="Benjamin Payne" userId="S::benpayne@umbc.edu::b61ff11c-ba68-49af-b001-f9f234a6aca3" providerId="AD" clId="Web-{20DB9FFF-CF0A-E96C-38C7-BB173FFCF1D7}" dt="2018-11-12T21:51:10.005" v="2260"/>
          <ac:spMkLst>
            <pc:docMk/>
            <pc:sldMk cId="260202425" sldId="302"/>
            <ac:spMk id="4" creationId="{10E50068-607D-455B-9133-4C50D878EDFC}"/>
          </ac:spMkLst>
        </pc:spChg>
      </pc:sldChg>
      <pc:sldChg chg="addSp modSp new mod setBg">
        <pc:chgData name="Benjamin Payne" userId="S::benpayne@umbc.edu::b61ff11c-ba68-49af-b001-f9f234a6aca3" providerId="AD" clId="Web-{20DB9FFF-CF0A-E96C-38C7-BB173FFCF1D7}" dt="2018-11-12T16:01:30.017" v="15" actId="20577"/>
        <pc:sldMkLst>
          <pc:docMk/>
          <pc:sldMk cId="1198860067" sldId="303"/>
        </pc:sldMkLst>
        <pc:spChg chg="mod">
          <ac:chgData name="Benjamin Payne" userId="S::benpayne@umbc.edu::b61ff11c-ba68-49af-b001-f9f234a6aca3" providerId="AD" clId="Web-{20DB9FFF-CF0A-E96C-38C7-BB173FFCF1D7}" dt="2018-11-12T16:01:30.017" v="15" actId="20577"/>
          <ac:spMkLst>
            <pc:docMk/>
            <pc:sldMk cId="1198860067" sldId="303"/>
            <ac:spMk id="2" creationId="{EF68D41A-8478-4A1E-A56D-351E1496F573}"/>
          </ac:spMkLst>
        </pc:spChg>
        <pc:spChg chg="mod">
          <ac:chgData name="Benjamin Payne" userId="S::benpayne@umbc.edu::b61ff11c-ba68-49af-b001-f9f234a6aca3" providerId="AD" clId="Web-{20DB9FFF-CF0A-E96C-38C7-BB173FFCF1D7}" dt="2018-11-12T16:01:20.282" v="1"/>
          <ac:spMkLst>
            <pc:docMk/>
            <pc:sldMk cId="1198860067" sldId="303"/>
            <ac:spMk id="3" creationId="{C8407C56-EB5E-4DCA-94A3-D158B0A30780}"/>
          </ac:spMkLst>
        </pc:spChg>
        <pc:spChg chg="add">
          <ac:chgData name="Benjamin Payne" userId="S::benpayne@umbc.edu::b61ff11c-ba68-49af-b001-f9f234a6aca3" providerId="AD" clId="Web-{20DB9FFF-CF0A-E96C-38C7-BB173FFCF1D7}" dt="2018-11-12T16:01:20.282" v="1"/>
          <ac:spMkLst>
            <pc:docMk/>
            <pc:sldMk cId="1198860067" sldId="303"/>
            <ac:spMk id="8" creationId="{3B854194-185D-494D-905C-7C7CB2E30F6E}"/>
          </ac:spMkLst>
        </pc:spChg>
        <pc:spChg chg="add">
          <ac:chgData name="Benjamin Payne" userId="S::benpayne@umbc.edu::b61ff11c-ba68-49af-b001-f9f234a6aca3" providerId="AD" clId="Web-{20DB9FFF-CF0A-E96C-38C7-BB173FFCF1D7}" dt="2018-11-12T16:01:20.282" v="1"/>
          <ac:spMkLst>
            <pc:docMk/>
            <pc:sldMk cId="1198860067" sldId="303"/>
            <ac:spMk id="10" creationId="{B4F5FA0D-0104-4987-8241-EFF7C85B88DE}"/>
          </ac:spMkLst>
        </pc:spChg>
        <pc:picChg chg="add">
          <ac:chgData name="Benjamin Payne" userId="S::benpayne@umbc.edu::b61ff11c-ba68-49af-b001-f9f234a6aca3" providerId="AD" clId="Web-{20DB9FFF-CF0A-E96C-38C7-BB173FFCF1D7}" dt="2018-11-12T16:01:20.282" v="1"/>
          <ac:picMkLst>
            <pc:docMk/>
            <pc:sldMk cId="1198860067" sldId="303"/>
            <ac:picMk id="12" creationId="{2897127E-6CEF-446C-BE87-93B7C46E49D1}"/>
          </ac:picMkLst>
        </pc:picChg>
      </pc:sldChg>
      <pc:sldChg chg="modSp new">
        <pc:chgData name="Benjamin Payne" userId="S::benpayne@umbc.edu::b61ff11c-ba68-49af-b001-f9f234a6aca3" providerId="AD" clId="Web-{20DB9FFF-CF0A-E96C-38C7-BB173FFCF1D7}" dt="2018-11-12T16:13:36.668" v="23" actId="20577"/>
        <pc:sldMkLst>
          <pc:docMk/>
          <pc:sldMk cId="841699506" sldId="304"/>
        </pc:sldMkLst>
        <pc:spChg chg="mod">
          <ac:chgData name="Benjamin Payne" userId="S::benpayne@umbc.edu::b61ff11c-ba68-49af-b001-f9f234a6aca3" providerId="AD" clId="Web-{20DB9FFF-CF0A-E96C-38C7-BB173FFCF1D7}" dt="2018-11-12T16:13:36.668" v="23" actId="20577"/>
          <ac:spMkLst>
            <pc:docMk/>
            <pc:sldMk cId="841699506" sldId="304"/>
            <ac:spMk id="3" creationId="{030A3A3C-417C-4A36-8B59-789D559BA970}"/>
          </ac:spMkLst>
        </pc:spChg>
      </pc:sldChg>
      <pc:sldChg chg="addSp delSp modSp new">
        <pc:chgData name="Benjamin Payne" userId="S::benpayne@umbc.edu::b61ff11c-ba68-49af-b001-f9f234a6aca3" providerId="AD" clId="Web-{20DB9FFF-CF0A-E96C-38C7-BB173FFCF1D7}" dt="2018-11-12T16:44:29.416" v="59" actId="1076"/>
        <pc:sldMkLst>
          <pc:docMk/>
          <pc:sldMk cId="3559770598" sldId="305"/>
        </pc:sldMkLst>
        <pc:spChg chg="mod">
          <ac:chgData name="Benjamin Payne" userId="S::benpayne@umbc.edu::b61ff11c-ba68-49af-b001-f9f234a6aca3" providerId="AD" clId="Web-{20DB9FFF-CF0A-E96C-38C7-BB173FFCF1D7}" dt="2018-11-12T16:41:45.020" v="36" actId="20577"/>
          <ac:spMkLst>
            <pc:docMk/>
            <pc:sldMk cId="3559770598" sldId="305"/>
            <ac:spMk id="2" creationId="{B547A0A4-9EC5-4E36-8DA5-5CC8F7DF8FEE}"/>
          </ac:spMkLst>
        </pc:spChg>
        <pc:spChg chg="del">
          <ac:chgData name="Benjamin Payne" userId="S::benpayne@umbc.edu::b61ff11c-ba68-49af-b001-f9f234a6aca3" providerId="AD" clId="Web-{20DB9FFF-CF0A-E96C-38C7-BB173FFCF1D7}" dt="2018-11-12T16:41:21.066" v="30"/>
          <ac:spMkLst>
            <pc:docMk/>
            <pc:sldMk cId="3559770598" sldId="305"/>
            <ac:spMk id="3" creationId="{6FFFB830-A456-42CC-8D42-A091D9A1B52C}"/>
          </ac:spMkLst>
        </pc:spChg>
        <pc:spChg chg="add mod ord">
          <ac:chgData name="Benjamin Payne" userId="S::benpayne@umbc.edu::b61ff11c-ba68-49af-b001-f9f234a6aca3" providerId="AD" clId="Web-{20DB9FFF-CF0A-E96C-38C7-BB173FFCF1D7}" dt="2018-11-12T16:44:24.541" v="58"/>
          <ac:spMkLst>
            <pc:docMk/>
            <pc:sldMk cId="3559770598" sldId="305"/>
            <ac:spMk id="8" creationId="{34B47D16-93DC-416E-AC55-A5E6C7C059F6}"/>
          </ac:spMkLst>
        </pc:spChg>
        <pc:picChg chg="add mod ord">
          <ac:chgData name="Benjamin Payne" userId="S::benpayne@umbc.edu::b61ff11c-ba68-49af-b001-f9f234a6aca3" providerId="AD" clId="Web-{20DB9FFF-CF0A-E96C-38C7-BB173FFCF1D7}" dt="2018-11-12T16:41:31.301" v="33" actId="14100"/>
          <ac:picMkLst>
            <pc:docMk/>
            <pc:sldMk cId="3559770598" sldId="305"/>
            <ac:picMk id="4" creationId="{B2CD9160-4D1B-4468-910F-64DA4E07F656}"/>
          </ac:picMkLst>
        </pc:picChg>
        <pc:picChg chg="add mod">
          <ac:chgData name="Benjamin Payne" userId="S::benpayne@umbc.edu::b61ff11c-ba68-49af-b001-f9f234a6aca3" providerId="AD" clId="Web-{20DB9FFF-CF0A-E96C-38C7-BB173FFCF1D7}" dt="2018-11-12T16:44:29.416" v="59" actId="1076"/>
          <ac:picMkLst>
            <pc:docMk/>
            <pc:sldMk cId="3559770598" sldId="305"/>
            <ac:picMk id="6" creationId="{38FC050A-C217-4891-884A-F0760EA2DFE5}"/>
          </ac:picMkLst>
        </pc:picChg>
      </pc:sldChg>
      <pc:sldChg chg="add replId">
        <pc:chgData name="Benjamin Payne" userId="S::benpayne@umbc.edu::b61ff11c-ba68-49af-b001-f9f234a6aca3" providerId="AD" clId="Web-{20DB9FFF-CF0A-E96C-38C7-BB173FFCF1D7}" dt="2018-11-12T16:43:18.726" v="48"/>
        <pc:sldMkLst>
          <pc:docMk/>
          <pc:sldMk cId="2031073307" sldId="306"/>
        </pc:sldMkLst>
      </pc:sldChg>
      <pc:sldChg chg="modSp new">
        <pc:chgData name="Benjamin Payne" userId="S::benpayne@umbc.edu::b61ff11c-ba68-49af-b001-f9f234a6aca3" providerId="AD" clId="Web-{20DB9FFF-CF0A-E96C-38C7-BB173FFCF1D7}" dt="2018-11-12T17:21:49.002" v="80" actId="20577"/>
        <pc:sldMkLst>
          <pc:docMk/>
          <pc:sldMk cId="2508988311" sldId="307"/>
        </pc:sldMkLst>
        <pc:spChg chg="mod">
          <ac:chgData name="Benjamin Payne" userId="S::benpayne@umbc.edu::b61ff11c-ba68-49af-b001-f9f234a6aca3" providerId="AD" clId="Web-{20DB9FFF-CF0A-E96C-38C7-BB173FFCF1D7}" dt="2018-11-12T17:21:47.408" v="77" actId="20577"/>
          <ac:spMkLst>
            <pc:docMk/>
            <pc:sldMk cId="2508988311" sldId="307"/>
            <ac:spMk id="2" creationId="{1D178C87-1D92-4E3B-A37A-10ECDFE6C323}"/>
          </ac:spMkLst>
        </pc:spChg>
        <pc:spChg chg="mod">
          <ac:chgData name="Benjamin Payne" userId="S::benpayne@umbc.edu::b61ff11c-ba68-49af-b001-f9f234a6aca3" providerId="AD" clId="Web-{20DB9FFF-CF0A-E96C-38C7-BB173FFCF1D7}" dt="2018-11-12T17:21:49.002" v="80" actId="20577"/>
          <ac:spMkLst>
            <pc:docMk/>
            <pc:sldMk cId="2508988311" sldId="307"/>
            <ac:spMk id="3" creationId="{C8588FBE-537D-4DB6-9CAE-244359D6C621}"/>
          </ac:spMkLst>
        </pc:spChg>
      </pc:sldChg>
      <pc:sldChg chg="addSp modSp new mod setBg">
        <pc:chgData name="Benjamin Payne" userId="S::benpayne@umbc.edu::b61ff11c-ba68-49af-b001-f9f234a6aca3" providerId="AD" clId="Web-{20DB9FFF-CF0A-E96C-38C7-BB173FFCF1D7}" dt="2018-11-12T17:52:34.681" v="89"/>
        <pc:sldMkLst>
          <pc:docMk/>
          <pc:sldMk cId="2820073143" sldId="308"/>
        </pc:sldMkLst>
        <pc:spChg chg="mod">
          <ac:chgData name="Benjamin Payne" userId="S::benpayne@umbc.edu::b61ff11c-ba68-49af-b001-f9f234a6aca3" providerId="AD" clId="Web-{20DB9FFF-CF0A-E96C-38C7-BB173FFCF1D7}" dt="2018-11-12T17:52:34.681" v="89"/>
          <ac:spMkLst>
            <pc:docMk/>
            <pc:sldMk cId="2820073143" sldId="308"/>
            <ac:spMk id="2" creationId="{5DD5E908-B024-4BE2-A45D-F2003025A0DB}"/>
          </ac:spMkLst>
        </pc:spChg>
        <pc:spChg chg="mod">
          <ac:chgData name="Benjamin Payne" userId="S::benpayne@umbc.edu::b61ff11c-ba68-49af-b001-f9f234a6aca3" providerId="AD" clId="Web-{20DB9FFF-CF0A-E96C-38C7-BB173FFCF1D7}" dt="2018-11-12T17:52:34.681" v="89"/>
          <ac:spMkLst>
            <pc:docMk/>
            <pc:sldMk cId="2820073143" sldId="308"/>
            <ac:spMk id="3" creationId="{BE47E772-129C-4F95-AD8D-E64B7BF63D35}"/>
          </ac:spMkLst>
        </pc:spChg>
        <pc:spChg chg="add">
          <ac:chgData name="Benjamin Payne" userId="S::benpayne@umbc.edu::b61ff11c-ba68-49af-b001-f9f234a6aca3" providerId="AD" clId="Web-{20DB9FFF-CF0A-E96C-38C7-BB173FFCF1D7}" dt="2018-11-12T17:52:34.681" v="89"/>
          <ac:spMkLst>
            <pc:docMk/>
            <pc:sldMk cId="2820073143" sldId="308"/>
            <ac:spMk id="8" creationId="{3B854194-185D-494D-905C-7C7CB2E30F6E}"/>
          </ac:spMkLst>
        </pc:spChg>
        <pc:spChg chg="add">
          <ac:chgData name="Benjamin Payne" userId="S::benpayne@umbc.edu::b61ff11c-ba68-49af-b001-f9f234a6aca3" providerId="AD" clId="Web-{20DB9FFF-CF0A-E96C-38C7-BB173FFCF1D7}" dt="2018-11-12T17:52:34.681" v="89"/>
          <ac:spMkLst>
            <pc:docMk/>
            <pc:sldMk cId="2820073143" sldId="308"/>
            <ac:spMk id="10" creationId="{B4F5FA0D-0104-4987-8241-EFF7C85B88DE}"/>
          </ac:spMkLst>
        </pc:spChg>
        <pc:picChg chg="add">
          <ac:chgData name="Benjamin Payne" userId="S::benpayne@umbc.edu::b61ff11c-ba68-49af-b001-f9f234a6aca3" providerId="AD" clId="Web-{20DB9FFF-CF0A-E96C-38C7-BB173FFCF1D7}" dt="2018-11-12T17:52:34.681" v="89"/>
          <ac:picMkLst>
            <pc:docMk/>
            <pc:sldMk cId="2820073143" sldId="308"/>
            <ac:picMk id="12" creationId="{2897127E-6CEF-446C-BE87-93B7C46E49D1}"/>
          </ac:picMkLst>
        </pc:picChg>
      </pc:sldChg>
      <pc:sldChg chg="addSp modSp new">
        <pc:chgData name="Benjamin Payne" userId="S::benpayne@umbc.edu::b61ff11c-ba68-49af-b001-f9f234a6aca3" providerId="AD" clId="Web-{20DB9FFF-CF0A-E96C-38C7-BB173FFCF1D7}" dt="2018-11-12T17:55:15.624" v="139" actId="20577"/>
        <pc:sldMkLst>
          <pc:docMk/>
          <pc:sldMk cId="1731726504" sldId="309"/>
        </pc:sldMkLst>
        <pc:spChg chg="mod">
          <ac:chgData name="Benjamin Payne" userId="S::benpayne@umbc.edu::b61ff11c-ba68-49af-b001-f9f234a6aca3" providerId="AD" clId="Web-{20DB9FFF-CF0A-E96C-38C7-BB173FFCF1D7}" dt="2018-11-12T17:53:01.995" v="105" actId="20577"/>
          <ac:spMkLst>
            <pc:docMk/>
            <pc:sldMk cId="1731726504" sldId="309"/>
            <ac:spMk id="2" creationId="{51D05782-5E04-4C8A-A83F-4DBC34328610}"/>
          </ac:spMkLst>
        </pc:spChg>
        <pc:spChg chg="mod">
          <ac:chgData name="Benjamin Payne" userId="S::benpayne@umbc.edu::b61ff11c-ba68-49af-b001-f9f234a6aca3" providerId="AD" clId="Web-{20DB9FFF-CF0A-E96C-38C7-BB173FFCF1D7}" dt="2018-11-12T17:53:39.449" v="120" actId="20577"/>
          <ac:spMkLst>
            <pc:docMk/>
            <pc:sldMk cId="1731726504" sldId="309"/>
            <ac:spMk id="3" creationId="{38F83BA2-F5F8-4A29-8A56-1FFF9394B8FC}"/>
          </ac:spMkLst>
        </pc:spChg>
        <pc:spChg chg="add mod">
          <ac:chgData name="Benjamin Payne" userId="S::benpayne@umbc.edu::b61ff11c-ba68-49af-b001-f9f234a6aca3" providerId="AD" clId="Web-{20DB9FFF-CF0A-E96C-38C7-BB173FFCF1D7}" dt="2018-11-12T17:55:15.624" v="139" actId="20577"/>
          <ac:spMkLst>
            <pc:docMk/>
            <pc:sldMk cId="1731726504" sldId="309"/>
            <ac:spMk id="4" creationId="{9008A47D-D535-4BF9-AFF0-772BB97F8E3C}"/>
          </ac:spMkLst>
        </pc:spChg>
      </pc:sldChg>
      <pc:sldChg chg="modSp new">
        <pc:chgData name="Benjamin Payne" userId="S::benpayne@umbc.edu::b61ff11c-ba68-49af-b001-f9f234a6aca3" providerId="AD" clId="Web-{20DB9FFF-CF0A-E96C-38C7-BB173FFCF1D7}" dt="2018-11-12T18:33:57.450" v="164" actId="20577"/>
        <pc:sldMkLst>
          <pc:docMk/>
          <pc:sldMk cId="3345704069" sldId="310"/>
        </pc:sldMkLst>
        <pc:spChg chg="mod">
          <ac:chgData name="Benjamin Payne" userId="S::benpayne@umbc.edu::b61ff11c-ba68-49af-b001-f9f234a6aca3" providerId="AD" clId="Web-{20DB9FFF-CF0A-E96C-38C7-BB173FFCF1D7}" dt="2018-11-12T18:33:57.450" v="164" actId="20577"/>
          <ac:spMkLst>
            <pc:docMk/>
            <pc:sldMk cId="3345704069" sldId="310"/>
            <ac:spMk id="2" creationId="{D3164DFC-91FD-484D-A496-459005ADD9B4}"/>
          </ac:spMkLst>
        </pc:spChg>
      </pc:sldChg>
      <pc:sldChg chg="modSp new">
        <pc:chgData name="Benjamin Payne" userId="S::benpayne@umbc.edu::b61ff11c-ba68-49af-b001-f9f234a6aca3" providerId="AD" clId="Web-{20DB9FFF-CF0A-E96C-38C7-BB173FFCF1D7}" dt="2018-11-12T18:42:58.435" v="267" actId="20577"/>
        <pc:sldMkLst>
          <pc:docMk/>
          <pc:sldMk cId="1720192027" sldId="311"/>
        </pc:sldMkLst>
        <pc:spChg chg="mod">
          <ac:chgData name="Benjamin Payne" userId="S::benpayne@umbc.edu::b61ff11c-ba68-49af-b001-f9f234a6aca3" providerId="AD" clId="Web-{20DB9FFF-CF0A-E96C-38C7-BB173FFCF1D7}" dt="2018-11-12T18:42:58.435" v="267" actId="20577"/>
          <ac:spMkLst>
            <pc:docMk/>
            <pc:sldMk cId="1720192027" sldId="311"/>
            <ac:spMk id="3" creationId="{08F34D0D-2B3E-48A0-95B4-9DE9321DAF3C}"/>
          </ac:spMkLst>
        </pc:spChg>
      </pc:sldChg>
      <pc:sldChg chg="modSp new">
        <pc:chgData name="Benjamin Payne" userId="S::benpayne@umbc.edu::b61ff11c-ba68-49af-b001-f9f234a6aca3" providerId="AD" clId="Web-{20DB9FFF-CF0A-E96C-38C7-BB173FFCF1D7}" dt="2018-11-12T18:40:03.810" v="216" actId="20577"/>
        <pc:sldMkLst>
          <pc:docMk/>
          <pc:sldMk cId="1860877941" sldId="312"/>
        </pc:sldMkLst>
        <pc:spChg chg="mod">
          <ac:chgData name="Benjamin Payne" userId="S::benpayne@umbc.edu::b61ff11c-ba68-49af-b001-f9f234a6aca3" providerId="AD" clId="Web-{20DB9FFF-CF0A-E96C-38C7-BB173FFCF1D7}" dt="2018-11-12T18:40:03.810" v="216" actId="20577"/>
          <ac:spMkLst>
            <pc:docMk/>
            <pc:sldMk cId="1860877941" sldId="312"/>
            <ac:spMk id="2" creationId="{8DE5FD35-4FC8-4582-A9F6-F4BF710D6000}"/>
          </ac:spMkLst>
        </pc:spChg>
        <pc:spChg chg="mod">
          <ac:chgData name="Benjamin Payne" userId="S::benpayne@umbc.edu::b61ff11c-ba68-49af-b001-f9f234a6aca3" providerId="AD" clId="Web-{20DB9FFF-CF0A-E96C-38C7-BB173FFCF1D7}" dt="2018-11-12T18:39:51.325" v="187" actId="20577"/>
          <ac:spMkLst>
            <pc:docMk/>
            <pc:sldMk cId="1860877941" sldId="312"/>
            <ac:spMk id="3" creationId="{3AFA0114-9AAE-416D-9E4D-EDFD3669436D}"/>
          </ac:spMkLst>
        </pc:spChg>
      </pc:sldChg>
      <pc:sldChg chg="modSp new">
        <pc:chgData name="Benjamin Payne" userId="S::benpayne@umbc.edu::b61ff11c-ba68-49af-b001-f9f234a6aca3" providerId="AD" clId="Web-{20DB9FFF-CF0A-E96C-38C7-BB173FFCF1D7}" dt="2018-11-12T18:45:17.200" v="417" actId="20577"/>
        <pc:sldMkLst>
          <pc:docMk/>
          <pc:sldMk cId="3824307895" sldId="313"/>
        </pc:sldMkLst>
        <pc:spChg chg="mod">
          <ac:chgData name="Benjamin Payne" userId="S::benpayne@umbc.edu::b61ff11c-ba68-49af-b001-f9f234a6aca3" providerId="AD" clId="Web-{20DB9FFF-CF0A-E96C-38C7-BB173FFCF1D7}" dt="2018-11-12T18:43:48.466" v="307" actId="20577"/>
          <ac:spMkLst>
            <pc:docMk/>
            <pc:sldMk cId="3824307895" sldId="313"/>
            <ac:spMk id="2" creationId="{E3F3959A-D508-42AC-B4A1-6E48E090A9A6}"/>
          </ac:spMkLst>
        </pc:spChg>
        <pc:spChg chg="mod">
          <ac:chgData name="Benjamin Payne" userId="S::benpayne@umbc.edu::b61ff11c-ba68-49af-b001-f9f234a6aca3" providerId="AD" clId="Web-{20DB9FFF-CF0A-E96C-38C7-BB173FFCF1D7}" dt="2018-11-12T18:45:17.200" v="417" actId="20577"/>
          <ac:spMkLst>
            <pc:docMk/>
            <pc:sldMk cId="3824307895" sldId="313"/>
            <ac:spMk id="3" creationId="{F2C7B4F0-6483-4C2B-86BB-D90B2723307D}"/>
          </ac:spMkLst>
        </pc:spChg>
      </pc:sldChg>
      <pc:sldChg chg="modSp new">
        <pc:chgData name="Benjamin Payne" userId="S::benpayne@umbc.edu::b61ff11c-ba68-49af-b001-f9f234a6aca3" providerId="AD" clId="Web-{20DB9FFF-CF0A-E96C-38C7-BB173FFCF1D7}" dt="2018-11-12T18:59:23.279" v="509" actId="20577"/>
        <pc:sldMkLst>
          <pc:docMk/>
          <pc:sldMk cId="851243704" sldId="314"/>
        </pc:sldMkLst>
        <pc:spChg chg="mod">
          <ac:chgData name="Benjamin Payne" userId="S::benpayne@umbc.edu::b61ff11c-ba68-49af-b001-f9f234a6aca3" providerId="AD" clId="Web-{20DB9FFF-CF0A-E96C-38C7-BB173FFCF1D7}" dt="2018-11-12T18:59:23.279" v="509" actId="20577"/>
          <ac:spMkLst>
            <pc:docMk/>
            <pc:sldMk cId="851243704" sldId="314"/>
            <ac:spMk id="2" creationId="{DB36AD99-4246-411D-BBD5-C633249FBD93}"/>
          </ac:spMkLst>
        </pc:spChg>
        <pc:spChg chg="mod">
          <ac:chgData name="Benjamin Payne" userId="S::benpayne@umbc.edu::b61ff11c-ba68-49af-b001-f9f234a6aca3" providerId="AD" clId="Web-{20DB9FFF-CF0A-E96C-38C7-BB173FFCF1D7}" dt="2018-11-12T18:49:41.638" v="481" actId="20577"/>
          <ac:spMkLst>
            <pc:docMk/>
            <pc:sldMk cId="851243704" sldId="314"/>
            <ac:spMk id="3" creationId="{0391D249-1E06-42B0-8CC6-8FF4080E14E7}"/>
          </ac:spMkLst>
        </pc:spChg>
      </pc:sldChg>
      <pc:sldChg chg="addSp modSp add replId">
        <pc:chgData name="Benjamin Payne" userId="S::benpayne@umbc.edu::b61ff11c-ba68-49af-b001-f9f234a6aca3" providerId="AD" clId="Web-{20DB9FFF-CF0A-E96C-38C7-BB173FFCF1D7}" dt="2018-11-12T19:04:39.201" v="528" actId="1076"/>
        <pc:sldMkLst>
          <pc:docMk/>
          <pc:sldMk cId="2158123000" sldId="315"/>
        </pc:sldMkLst>
        <pc:spChg chg="add mod">
          <ac:chgData name="Benjamin Payne" userId="S::benpayne@umbc.edu::b61ff11c-ba68-49af-b001-f9f234a6aca3" providerId="AD" clId="Web-{20DB9FFF-CF0A-E96C-38C7-BB173FFCF1D7}" dt="2018-11-12T19:04:39.201" v="528" actId="1076"/>
          <ac:spMkLst>
            <pc:docMk/>
            <pc:sldMk cId="2158123000" sldId="315"/>
            <ac:spMk id="7" creationId="{428CD016-B3B4-4CFC-8F54-C5116FDCE9D1}"/>
          </ac:spMkLst>
        </pc:spChg>
        <pc:picChg chg="add mod">
          <ac:chgData name="Benjamin Payne" userId="S::benpayne@umbc.edu::b61ff11c-ba68-49af-b001-f9f234a6aca3" providerId="AD" clId="Web-{20DB9FFF-CF0A-E96C-38C7-BB173FFCF1D7}" dt="2018-11-12T19:04:25.888" v="526" actId="14100"/>
          <ac:picMkLst>
            <pc:docMk/>
            <pc:sldMk cId="2158123000" sldId="315"/>
            <ac:picMk id="4" creationId="{58CDDC9A-C653-4393-98E5-5BE2CCE7A60B}"/>
          </ac:picMkLst>
        </pc:picChg>
      </pc:sldChg>
      <pc:sldChg chg="addSp modSp add replId">
        <pc:chgData name="Benjamin Payne" userId="S::benpayne@umbc.edu::b61ff11c-ba68-49af-b001-f9f234a6aca3" providerId="AD" clId="Web-{20DB9FFF-CF0A-E96C-38C7-BB173FFCF1D7}" dt="2018-11-12T19:06:09.701" v="533" actId="1076"/>
        <pc:sldMkLst>
          <pc:docMk/>
          <pc:sldMk cId="1218991172" sldId="316"/>
        </pc:sldMkLst>
        <pc:spChg chg="add mod">
          <ac:chgData name="Benjamin Payne" userId="S::benpayne@umbc.edu::b61ff11c-ba68-49af-b001-f9f234a6aca3" providerId="AD" clId="Web-{20DB9FFF-CF0A-E96C-38C7-BB173FFCF1D7}" dt="2018-11-12T19:06:09.701" v="533" actId="1076"/>
          <ac:spMkLst>
            <pc:docMk/>
            <pc:sldMk cId="1218991172" sldId="316"/>
            <ac:spMk id="7" creationId="{5333824B-2D5D-43BA-AA3A-EB2E907B98CF}"/>
          </ac:spMkLst>
        </pc:spChg>
        <pc:picChg chg="add mod">
          <ac:chgData name="Benjamin Payne" userId="S::benpayne@umbc.edu::b61ff11c-ba68-49af-b001-f9f234a6aca3" providerId="AD" clId="Web-{20DB9FFF-CF0A-E96C-38C7-BB173FFCF1D7}" dt="2018-11-12T19:05:54.919" v="531" actId="14100"/>
          <ac:picMkLst>
            <pc:docMk/>
            <pc:sldMk cId="1218991172" sldId="316"/>
            <ac:picMk id="4" creationId="{06463D37-FC12-4156-A7B8-340A2FD98905}"/>
          </ac:picMkLst>
        </pc:picChg>
      </pc:sldChg>
      <pc:sldChg chg="addSp delSp modSp add replId">
        <pc:chgData name="Benjamin Payne" userId="S::benpayne@umbc.edu::b61ff11c-ba68-49af-b001-f9f234a6aca3" providerId="AD" clId="Web-{20DB9FFF-CF0A-E96C-38C7-BB173FFCF1D7}" dt="2018-11-12T19:09:00.763" v="562" actId="20577"/>
        <pc:sldMkLst>
          <pc:docMk/>
          <pc:sldMk cId="2523335373" sldId="317"/>
        </pc:sldMkLst>
        <pc:spChg chg="mod">
          <ac:chgData name="Benjamin Payne" userId="S::benpayne@umbc.edu::b61ff11c-ba68-49af-b001-f9f234a6aca3" providerId="AD" clId="Web-{20DB9FFF-CF0A-E96C-38C7-BB173FFCF1D7}" dt="2018-11-12T19:09:00.763" v="562" actId="20577"/>
          <ac:spMkLst>
            <pc:docMk/>
            <pc:sldMk cId="2523335373" sldId="317"/>
            <ac:spMk id="3" creationId="{3E3CE566-72D9-4168-B0DB-90BD4D2EB65D}"/>
          </ac:spMkLst>
        </pc:spChg>
        <pc:spChg chg="del">
          <ac:chgData name="Benjamin Payne" userId="S::benpayne@umbc.edu::b61ff11c-ba68-49af-b001-f9f234a6aca3" providerId="AD" clId="Web-{20DB9FFF-CF0A-E96C-38C7-BB173FFCF1D7}" dt="2018-11-12T19:06:27.326" v="536"/>
          <ac:spMkLst>
            <pc:docMk/>
            <pc:sldMk cId="2523335373" sldId="317"/>
            <ac:spMk id="7" creationId="{5333824B-2D5D-43BA-AA3A-EB2E907B98CF}"/>
          </ac:spMkLst>
        </pc:spChg>
        <pc:picChg chg="del">
          <ac:chgData name="Benjamin Payne" userId="S::benpayne@umbc.edu::b61ff11c-ba68-49af-b001-f9f234a6aca3" providerId="AD" clId="Web-{20DB9FFF-CF0A-E96C-38C7-BB173FFCF1D7}" dt="2018-11-12T19:06:19.310" v="535"/>
          <ac:picMkLst>
            <pc:docMk/>
            <pc:sldMk cId="2523335373" sldId="317"/>
            <ac:picMk id="4" creationId="{06463D37-FC12-4156-A7B8-340A2FD98905}"/>
          </ac:picMkLst>
        </pc:picChg>
        <pc:picChg chg="add mod">
          <ac:chgData name="Benjamin Payne" userId="S::benpayne@umbc.edu::b61ff11c-ba68-49af-b001-f9f234a6aca3" providerId="AD" clId="Web-{20DB9FFF-CF0A-E96C-38C7-BB173FFCF1D7}" dt="2018-11-12T19:08:34.107" v="545" actId="1076"/>
          <ac:picMkLst>
            <pc:docMk/>
            <pc:sldMk cId="2523335373" sldId="317"/>
            <ac:picMk id="5" creationId="{DBB9B357-9AC2-420E-AAA7-5826E3D9FA66}"/>
          </ac:picMkLst>
        </pc:picChg>
      </pc:sldChg>
      <pc:sldChg chg="delSp modSp add replId">
        <pc:chgData name="Benjamin Payne" userId="S::benpayne@umbc.edu::b61ff11c-ba68-49af-b001-f9f234a6aca3" providerId="AD" clId="Web-{20DB9FFF-CF0A-E96C-38C7-BB173FFCF1D7}" dt="2018-11-12T21:09:13.849" v="748" actId="20577"/>
        <pc:sldMkLst>
          <pc:docMk/>
          <pc:sldMk cId="3647418093" sldId="318"/>
        </pc:sldMkLst>
        <pc:spChg chg="mod">
          <ac:chgData name="Benjamin Payne" userId="S::benpayne@umbc.edu::b61ff11c-ba68-49af-b001-f9f234a6aca3" providerId="AD" clId="Web-{20DB9FFF-CF0A-E96C-38C7-BB173FFCF1D7}" dt="2018-11-12T19:11:01.216" v="600" actId="20577"/>
          <ac:spMkLst>
            <pc:docMk/>
            <pc:sldMk cId="3647418093" sldId="318"/>
            <ac:spMk id="2" creationId="{7F43026B-CED3-4479-98ED-1F80C9AECD1E}"/>
          </ac:spMkLst>
        </pc:spChg>
        <pc:spChg chg="mod">
          <ac:chgData name="Benjamin Payne" userId="S::benpayne@umbc.edu::b61ff11c-ba68-49af-b001-f9f234a6aca3" providerId="AD" clId="Web-{20DB9FFF-CF0A-E96C-38C7-BB173FFCF1D7}" dt="2018-11-12T21:09:13.849" v="748" actId="20577"/>
          <ac:spMkLst>
            <pc:docMk/>
            <pc:sldMk cId="3647418093" sldId="318"/>
            <ac:spMk id="3" creationId="{3E3CE566-72D9-4168-B0DB-90BD4D2EB65D}"/>
          </ac:spMkLst>
        </pc:spChg>
        <pc:picChg chg="del">
          <ac:chgData name="Benjamin Payne" userId="S::benpayne@umbc.edu::b61ff11c-ba68-49af-b001-f9f234a6aca3" providerId="AD" clId="Web-{20DB9FFF-CF0A-E96C-38C7-BB173FFCF1D7}" dt="2018-11-12T19:09:28.513" v="573"/>
          <ac:picMkLst>
            <pc:docMk/>
            <pc:sldMk cId="3647418093" sldId="318"/>
            <ac:picMk id="5" creationId="{DBB9B357-9AC2-420E-AAA7-5826E3D9FA66}"/>
          </ac:picMkLst>
        </pc:picChg>
      </pc:sldChg>
      <pc:sldChg chg="modSp add ord">
        <pc:chgData name="Benjamin Payne" userId="S::benpayne@umbc.edu::b61ff11c-ba68-49af-b001-f9f234a6aca3" providerId="AD" clId="Web-{20DB9FFF-CF0A-E96C-38C7-BB173FFCF1D7}" dt="2018-11-12T19:13:20.060" v="640" actId="20577"/>
        <pc:sldMkLst>
          <pc:docMk/>
          <pc:sldMk cId="3340771006" sldId="319"/>
        </pc:sldMkLst>
        <pc:spChg chg="mod">
          <ac:chgData name="Benjamin Payne" userId="S::benpayne@umbc.edu::b61ff11c-ba68-49af-b001-f9f234a6aca3" providerId="AD" clId="Web-{20DB9FFF-CF0A-E96C-38C7-BB173FFCF1D7}" dt="2018-11-12T19:13:20.060" v="640" actId="20577"/>
          <ac:spMkLst>
            <pc:docMk/>
            <pc:sldMk cId="3340771006" sldId="319"/>
            <ac:spMk id="7" creationId="{DE610A51-642E-4134-8B0B-FCB001FB304A}"/>
          </ac:spMkLst>
        </pc:spChg>
      </pc:sldChg>
      <pc:sldChg chg="modSp new">
        <pc:chgData name="Benjamin Payne" userId="S::benpayne@umbc.edu::b61ff11c-ba68-49af-b001-f9f234a6aca3" providerId="AD" clId="Web-{20DB9FFF-CF0A-E96C-38C7-BB173FFCF1D7}" dt="2018-11-12T21:09:24.584" v="758" actId="20577"/>
        <pc:sldMkLst>
          <pc:docMk/>
          <pc:sldMk cId="3185040685" sldId="320"/>
        </pc:sldMkLst>
        <pc:spChg chg="mod">
          <ac:chgData name="Benjamin Payne" userId="S::benpayne@umbc.edu::b61ff11c-ba68-49af-b001-f9f234a6aca3" providerId="AD" clId="Web-{20DB9FFF-CF0A-E96C-38C7-BB173FFCF1D7}" dt="2018-11-12T21:09:24.584" v="758" actId="20577"/>
          <ac:spMkLst>
            <pc:docMk/>
            <pc:sldMk cId="3185040685" sldId="320"/>
            <ac:spMk id="3" creationId="{9E383F0B-4878-404D-9D96-40FAA6E08AF3}"/>
          </ac:spMkLst>
        </pc:spChg>
      </pc:sldChg>
      <pc:sldChg chg="modSp add replId">
        <pc:chgData name="Benjamin Payne" userId="S::benpayne@umbc.edu::b61ff11c-ba68-49af-b001-f9f234a6aca3" providerId="AD" clId="Web-{20DB9FFF-CF0A-E96C-38C7-BB173FFCF1D7}" dt="2018-11-12T21:28:20.821" v="1524" actId="20577"/>
        <pc:sldMkLst>
          <pc:docMk/>
          <pc:sldMk cId="1350860821" sldId="321"/>
        </pc:sldMkLst>
        <pc:spChg chg="mod">
          <ac:chgData name="Benjamin Payne" userId="S::benpayne@umbc.edu::b61ff11c-ba68-49af-b001-f9f234a6aca3" providerId="AD" clId="Web-{20DB9FFF-CF0A-E96C-38C7-BB173FFCF1D7}" dt="2018-11-12T21:28:20.821" v="1524" actId="20577"/>
          <ac:spMkLst>
            <pc:docMk/>
            <pc:sldMk cId="1350860821" sldId="321"/>
            <ac:spMk id="2" creationId="{B718324D-A0BD-4424-9D03-39C3208614F0}"/>
          </ac:spMkLst>
        </pc:spChg>
        <pc:graphicFrameChg chg="mod modGraphic">
          <ac:chgData name="Benjamin Payne" userId="S::benpayne@umbc.edu::b61ff11c-ba68-49af-b001-f9f234a6aca3" providerId="AD" clId="Web-{20DB9FFF-CF0A-E96C-38C7-BB173FFCF1D7}" dt="2018-11-12T21:28:08.008" v="1518"/>
          <ac:graphicFrameMkLst>
            <pc:docMk/>
            <pc:sldMk cId="1350860821" sldId="321"/>
            <ac:graphicFrameMk id="4" creationId="{95D1039F-4CCF-41BE-B6EF-C397CC2CDB30}"/>
          </ac:graphicFrameMkLst>
        </pc:graphicFrameChg>
      </pc:sldChg>
      <pc:sldChg chg="modSp new">
        <pc:chgData name="Benjamin Payne" userId="S::benpayne@umbc.edu::b61ff11c-ba68-49af-b001-f9f234a6aca3" providerId="AD" clId="Web-{20DB9FFF-CF0A-E96C-38C7-BB173FFCF1D7}" dt="2018-11-12T21:39:29.506" v="1897" actId="20577"/>
        <pc:sldMkLst>
          <pc:docMk/>
          <pc:sldMk cId="705224744" sldId="322"/>
        </pc:sldMkLst>
        <pc:spChg chg="mod">
          <ac:chgData name="Benjamin Payne" userId="S::benpayne@umbc.edu::b61ff11c-ba68-49af-b001-f9f234a6aca3" providerId="AD" clId="Web-{20DB9FFF-CF0A-E96C-38C7-BB173FFCF1D7}" dt="2018-11-12T21:35:03.791" v="1666" actId="14100"/>
          <ac:spMkLst>
            <pc:docMk/>
            <pc:sldMk cId="705224744" sldId="322"/>
            <ac:spMk id="2" creationId="{D094BE1F-9210-4DFD-A8F7-6D9B33836845}"/>
          </ac:spMkLst>
        </pc:spChg>
        <pc:spChg chg="mod">
          <ac:chgData name="Benjamin Payne" userId="S::benpayne@umbc.edu::b61ff11c-ba68-49af-b001-f9f234a6aca3" providerId="AD" clId="Web-{20DB9FFF-CF0A-E96C-38C7-BB173FFCF1D7}" dt="2018-11-12T21:39:29.506" v="1897" actId="20577"/>
          <ac:spMkLst>
            <pc:docMk/>
            <pc:sldMk cId="705224744" sldId="322"/>
            <ac:spMk id="3" creationId="{DD3E3E51-FD6F-48B7-901C-44CF08239435}"/>
          </ac:spMkLst>
        </pc:spChg>
      </pc:sldChg>
      <pc:sldChg chg="delSp modSp add del replId">
        <pc:chgData name="Benjamin Payne" userId="S::benpayne@umbc.edu::b61ff11c-ba68-49af-b001-f9f234a6aca3" providerId="AD" clId="Web-{20DB9FFF-CF0A-E96C-38C7-BB173FFCF1D7}" dt="2018-11-12T21:40:56.322" v="1908"/>
        <pc:sldMkLst>
          <pc:docMk/>
          <pc:sldMk cId="786691728" sldId="323"/>
        </pc:sldMkLst>
        <pc:spChg chg="mod">
          <ac:chgData name="Benjamin Payne" userId="S::benpayne@umbc.edu::b61ff11c-ba68-49af-b001-f9f234a6aca3" providerId="AD" clId="Web-{20DB9FFF-CF0A-E96C-38C7-BB173FFCF1D7}" dt="2018-11-12T21:40:08.914" v="1903" actId="1076"/>
          <ac:spMkLst>
            <pc:docMk/>
            <pc:sldMk cId="786691728" sldId="323"/>
            <ac:spMk id="3" creationId="{4F1A3DF5-BCD3-42F4-BC3C-6B3C392D380C}"/>
          </ac:spMkLst>
        </pc:spChg>
        <pc:spChg chg="mod">
          <ac:chgData name="Benjamin Payne" userId="S::benpayne@umbc.edu::b61ff11c-ba68-49af-b001-f9f234a6aca3" providerId="AD" clId="Web-{20DB9FFF-CF0A-E96C-38C7-BB173FFCF1D7}" dt="2018-11-12T21:40:11.398" v="1904" actId="1076"/>
          <ac:spMkLst>
            <pc:docMk/>
            <pc:sldMk cId="786691728" sldId="323"/>
            <ac:spMk id="24" creationId="{501F8FBE-9F18-4FA7-A187-7A34D8860E7C}"/>
          </ac:spMkLst>
        </pc:spChg>
        <pc:spChg chg="mod">
          <ac:chgData name="Benjamin Payne" userId="S::benpayne@umbc.edu::b61ff11c-ba68-49af-b001-f9f234a6aca3" providerId="AD" clId="Web-{20DB9FFF-CF0A-E96C-38C7-BB173FFCF1D7}" dt="2018-11-12T21:40:01.210" v="1901" actId="1076"/>
          <ac:spMkLst>
            <pc:docMk/>
            <pc:sldMk cId="786691728" sldId="323"/>
            <ac:spMk id="25" creationId="{5C98BFCF-9BE9-4FBF-B8A1-EA0C3C2D2514}"/>
          </ac:spMkLst>
        </pc:spChg>
        <pc:spChg chg="del">
          <ac:chgData name="Benjamin Payne" userId="S::benpayne@umbc.edu::b61ff11c-ba68-49af-b001-f9f234a6aca3" providerId="AD" clId="Web-{20DB9FFF-CF0A-E96C-38C7-BB173FFCF1D7}" dt="2018-11-12T21:40:04.898" v="1902"/>
          <ac:spMkLst>
            <pc:docMk/>
            <pc:sldMk cId="786691728" sldId="323"/>
            <ac:spMk id="26" creationId="{1558A9AA-763F-4CF2-8CBC-649C8463F804}"/>
          </ac:spMkLst>
        </pc:spChg>
      </pc:sldChg>
    </pc:docChg>
  </pc:docChgLst>
  <pc:docChgLst>
    <pc:chgData name="Benjamin Payne" userId="S::benpayne@umbc.edu::b61ff11c-ba68-49af-b001-f9f234a6aca3" providerId="AD" clId="Web-{5C94388C-6BE0-CB4A-771E-C7130E11BF9F}"/>
    <pc:docChg chg="addSld modSld">
      <pc:chgData name="Benjamin Payne" userId="S::benpayne@umbc.edu::b61ff11c-ba68-49af-b001-f9f234a6aca3" providerId="AD" clId="Web-{5C94388C-6BE0-CB4A-771E-C7130E11BF9F}" dt="2018-11-14T03:34:06.097" v="700" actId="20577"/>
      <pc:docMkLst>
        <pc:docMk/>
      </pc:docMkLst>
      <pc:sldChg chg="modNotes">
        <pc:chgData name="Benjamin Payne" userId="S::benpayne@umbc.edu::b61ff11c-ba68-49af-b001-f9f234a6aca3" providerId="AD" clId="Web-{5C94388C-6BE0-CB4A-771E-C7130E11BF9F}" dt="2018-11-14T03:10:51.273" v="170"/>
        <pc:sldMkLst>
          <pc:docMk/>
          <pc:sldMk cId="109857222" sldId="256"/>
        </pc:sldMkLst>
      </pc:sldChg>
      <pc:sldChg chg="modSp">
        <pc:chgData name="Benjamin Payne" userId="S::benpayne@umbc.edu::b61ff11c-ba68-49af-b001-f9f234a6aca3" providerId="AD" clId="Web-{5C94388C-6BE0-CB4A-771E-C7130E11BF9F}" dt="2018-11-14T03:34:06.081" v="699" actId="20577"/>
        <pc:sldMkLst>
          <pc:docMk/>
          <pc:sldMk cId="2506501869" sldId="258"/>
        </pc:sldMkLst>
        <pc:spChg chg="mod">
          <ac:chgData name="Benjamin Payne" userId="S::benpayne@umbc.edu::b61ff11c-ba68-49af-b001-f9f234a6aca3" providerId="AD" clId="Web-{5C94388C-6BE0-CB4A-771E-C7130E11BF9F}" dt="2018-11-14T03:31:29.752" v="654" actId="20577"/>
          <ac:spMkLst>
            <pc:docMk/>
            <pc:sldMk cId="2506501869" sldId="258"/>
            <ac:spMk id="2" creationId="{71396967-51C3-4908-83A1-2F19F9B7629E}"/>
          </ac:spMkLst>
        </pc:spChg>
        <pc:spChg chg="mod">
          <ac:chgData name="Benjamin Payne" userId="S::benpayne@umbc.edu::b61ff11c-ba68-49af-b001-f9f234a6aca3" providerId="AD" clId="Web-{5C94388C-6BE0-CB4A-771E-C7130E11BF9F}" dt="2018-11-14T03:34:06.081" v="699" actId="20577"/>
          <ac:spMkLst>
            <pc:docMk/>
            <pc:sldMk cId="2506501869" sldId="258"/>
            <ac:spMk id="3" creationId="{48A1DE30-F11C-4FC8-B331-3B354BBDACE7}"/>
          </ac:spMkLst>
        </pc:spChg>
      </pc:sldChg>
      <pc:sldChg chg="modSp">
        <pc:chgData name="Benjamin Payne" userId="S::benpayne@umbc.edu::b61ff11c-ba68-49af-b001-f9f234a6aca3" providerId="AD" clId="Web-{5C94388C-6BE0-CB4A-771E-C7130E11BF9F}" dt="2018-11-14T01:51:23.886" v="139" actId="20577"/>
        <pc:sldMkLst>
          <pc:docMk/>
          <pc:sldMk cId="411426391" sldId="259"/>
        </pc:sldMkLst>
        <pc:spChg chg="mod">
          <ac:chgData name="Benjamin Payne" userId="S::benpayne@umbc.edu::b61ff11c-ba68-49af-b001-f9f234a6aca3" providerId="AD" clId="Web-{5C94388C-6BE0-CB4A-771E-C7130E11BF9F}" dt="2018-11-14T01:51:12.229" v="136" actId="20577"/>
          <ac:spMkLst>
            <pc:docMk/>
            <pc:sldMk cId="411426391" sldId="259"/>
            <ac:spMk id="2" creationId="{6DB44F4F-437F-4FE7-BDDD-7DA4E04298FE}"/>
          </ac:spMkLst>
        </pc:spChg>
        <pc:spChg chg="mod">
          <ac:chgData name="Benjamin Payne" userId="S::benpayne@umbc.edu::b61ff11c-ba68-49af-b001-f9f234a6aca3" providerId="AD" clId="Web-{5C94388C-6BE0-CB4A-771E-C7130E11BF9F}" dt="2018-11-14T01:51:23.886" v="139" actId="20577"/>
          <ac:spMkLst>
            <pc:docMk/>
            <pc:sldMk cId="411426391" sldId="259"/>
            <ac:spMk id="3" creationId="{18E1E84E-315D-4DFE-8F66-B177A4B1891C}"/>
          </ac:spMkLst>
        </pc:spChg>
      </pc:sldChg>
      <pc:sldChg chg="addSp modSp">
        <pc:chgData name="Benjamin Payne" userId="S::benpayne@umbc.edu::b61ff11c-ba68-49af-b001-f9f234a6aca3" providerId="AD" clId="Web-{5C94388C-6BE0-CB4A-771E-C7130E11BF9F}" dt="2018-11-14T03:29:39.954" v="632" actId="20577"/>
        <pc:sldMkLst>
          <pc:docMk/>
          <pc:sldMk cId="606503549" sldId="265"/>
        </pc:sldMkLst>
        <pc:spChg chg="mod">
          <ac:chgData name="Benjamin Payne" userId="S::benpayne@umbc.edu::b61ff11c-ba68-49af-b001-f9f234a6aca3" providerId="AD" clId="Web-{5C94388C-6BE0-CB4A-771E-C7130E11BF9F}" dt="2018-11-14T03:29:39.954" v="632" actId="20577"/>
          <ac:spMkLst>
            <pc:docMk/>
            <pc:sldMk cId="606503549" sldId="265"/>
            <ac:spMk id="2" creationId="{839F1DCF-11E8-4AF0-A983-57F0206B1C55}"/>
          </ac:spMkLst>
        </pc:spChg>
        <pc:spChg chg="add mod">
          <ac:chgData name="Benjamin Payne" userId="S::benpayne@umbc.edu::b61ff11c-ba68-49af-b001-f9f234a6aca3" providerId="AD" clId="Web-{5C94388C-6BE0-CB4A-771E-C7130E11BF9F}" dt="2018-11-14T03:29:08.688" v="626" actId="1076"/>
          <ac:spMkLst>
            <pc:docMk/>
            <pc:sldMk cId="606503549" sldId="265"/>
            <ac:spMk id="4" creationId="{4F4058CF-1C2A-4C14-B9C2-59ED71EED4F2}"/>
          </ac:spMkLst>
        </pc:spChg>
      </pc:sldChg>
      <pc:sldChg chg="modSp">
        <pc:chgData name="Benjamin Payne" userId="S::benpayne@umbc.edu::b61ff11c-ba68-49af-b001-f9f234a6aca3" providerId="AD" clId="Web-{5C94388C-6BE0-CB4A-771E-C7130E11BF9F}" dt="2018-11-14T03:22:53.654" v="594" actId="20577"/>
        <pc:sldMkLst>
          <pc:docMk/>
          <pc:sldMk cId="831430360" sldId="277"/>
        </pc:sldMkLst>
        <pc:spChg chg="mod">
          <ac:chgData name="Benjamin Payne" userId="S::benpayne@umbc.edu::b61ff11c-ba68-49af-b001-f9f234a6aca3" providerId="AD" clId="Web-{5C94388C-6BE0-CB4A-771E-C7130E11BF9F}" dt="2018-11-14T03:22:53.654" v="594" actId="20577"/>
          <ac:spMkLst>
            <pc:docMk/>
            <pc:sldMk cId="831430360" sldId="277"/>
            <ac:spMk id="3" creationId="{231EF1F0-BE34-4827-9BBA-86CE8DA5F80A}"/>
          </ac:spMkLst>
        </pc:spChg>
      </pc:sldChg>
      <pc:sldChg chg="modSp">
        <pc:chgData name="Benjamin Payne" userId="S::benpayne@umbc.edu::b61ff11c-ba68-49af-b001-f9f234a6aca3" providerId="AD" clId="Web-{5C94388C-6BE0-CB4A-771E-C7130E11BF9F}" dt="2018-11-14T02:47:50.199" v="142" actId="20577"/>
        <pc:sldMkLst>
          <pc:docMk/>
          <pc:sldMk cId="2549373051" sldId="281"/>
        </pc:sldMkLst>
        <pc:spChg chg="mod">
          <ac:chgData name="Benjamin Payne" userId="S::benpayne@umbc.edu::b61ff11c-ba68-49af-b001-f9f234a6aca3" providerId="AD" clId="Web-{5C94388C-6BE0-CB4A-771E-C7130E11BF9F}" dt="2018-11-14T02:47:50.199" v="142" actId="20577"/>
          <ac:spMkLst>
            <pc:docMk/>
            <pc:sldMk cId="2549373051" sldId="281"/>
            <ac:spMk id="3" creationId="{24F2DEC7-9B1D-40BF-A2B8-3C79AE212A27}"/>
          </ac:spMkLst>
        </pc:spChg>
      </pc:sldChg>
      <pc:sldChg chg="addSp modSp">
        <pc:chgData name="Benjamin Payne" userId="S::benpayne@umbc.edu::b61ff11c-ba68-49af-b001-f9f234a6aca3" providerId="AD" clId="Web-{5C94388C-6BE0-CB4A-771E-C7130E11BF9F}" dt="2018-11-14T03:24:33.608" v="602" actId="14100"/>
        <pc:sldMkLst>
          <pc:docMk/>
          <pc:sldMk cId="2582706158" sldId="298"/>
        </pc:sldMkLst>
        <pc:spChg chg="mod">
          <ac:chgData name="Benjamin Payne" userId="S::benpayne@umbc.edu::b61ff11c-ba68-49af-b001-f9f234a6aca3" providerId="AD" clId="Web-{5C94388C-6BE0-CB4A-771E-C7130E11BF9F}" dt="2018-11-14T03:24:13.405" v="599" actId="1076"/>
          <ac:spMkLst>
            <pc:docMk/>
            <pc:sldMk cId="2582706158" sldId="298"/>
            <ac:spMk id="2" creationId="{391DD762-FACD-4E6F-8895-6CB86F34C599}"/>
          </ac:spMkLst>
        </pc:spChg>
        <pc:picChg chg="add mod">
          <ac:chgData name="Benjamin Payne" userId="S::benpayne@umbc.edu::b61ff11c-ba68-49af-b001-f9f234a6aca3" providerId="AD" clId="Web-{5C94388C-6BE0-CB4A-771E-C7130E11BF9F}" dt="2018-11-14T03:24:33.608" v="602" actId="14100"/>
          <ac:picMkLst>
            <pc:docMk/>
            <pc:sldMk cId="2582706158" sldId="298"/>
            <ac:picMk id="4" creationId="{FDBFB7A7-37D8-458D-9CD6-E50857AF748F}"/>
          </ac:picMkLst>
        </pc:picChg>
      </pc:sldChg>
      <pc:sldChg chg="modSp">
        <pc:chgData name="Benjamin Payne" userId="S::benpayne@umbc.edu::b61ff11c-ba68-49af-b001-f9f234a6aca3" providerId="AD" clId="Web-{5C94388C-6BE0-CB4A-771E-C7130E11BF9F}" dt="2018-11-14T03:30:13.548" v="637" actId="20577"/>
        <pc:sldMkLst>
          <pc:docMk/>
          <pc:sldMk cId="2110813522" sldId="300"/>
        </pc:sldMkLst>
        <pc:spChg chg="mod">
          <ac:chgData name="Benjamin Payne" userId="S::benpayne@umbc.edu::b61ff11c-ba68-49af-b001-f9f234a6aca3" providerId="AD" clId="Web-{5C94388C-6BE0-CB4A-771E-C7130E11BF9F}" dt="2018-11-14T03:30:05.001" v="634" actId="20577"/>
          <ac:spMkLst>
            <pc:docMk/>
            <pc:sldMk cId="2110813522" sldId="300"/>
            <ac:spMk id="2" creationId="{6C0F9239-5925-4679-9254-AB6DACA8D5D5}"/>
          </ac:spMkLst>
        </pc:spChg>
        <pc:spChg chg="mod">
          <ac:chgData name="Benjamin Payne" userId="S::benpayne@umbc.edu::b61ff11c-ba68-49af-b001-f9f234a6aca3" providerId="AD" clId="Web-{5C94388C-6BE0-CB4A-771E-C7130E11BF9F}" dt="2018-11-14T03:30:13.548" v="637" actId="20577"/>
          <ac:spMkLst>
            <pc:docMk/>
            <pc:sldMk cId="2110813522" sldId="300"/>
            <ac:spMk id="3" creationId="{FB3B4C7E-5E14-4231-811F-65EE293DB30F}"/>
          </ac:spMkLst>
        </pc:spChg>
      </pc:sldChg>
      <pc:sldChg chg="addSp modSp">
        <pc:chgData name="Benjamin Payne" userId="S::benpayne@umbc.edu::b61ff11c-ba68-49af-b001-f9f234a6aca3" providerId="AD" clId="Web-{5C94388C-6BE0-CB4A-771E-C7130E11BF9F}" dt="2018-11-14T03:14:21.837" v="281" actId="14100"/>
        <pc:sldMkLst>
          <pc:docMk/>
          <pc:sldMk cId="2158123000" sldId="315"/>
        </pc:sldMkLst>
        <pc:spChg chg="add mod">
          <ac:chgData name="Benjamin Payne" userId="S::benpayne@umbc.edu::b61ff11c-ba68-49af-b001-f9f234a6aca3" providerId="AD" clId="Web-{5C94388C-6BE0-CB4A-771E-C7130E11BF9F}" dt="2018-11-14T03:14:21.837" v="281" actId="14100"/>
          <ac:spMkLst>
            <pc:docMk/>
            <pc:sldMk cId="2158123000" sldId="315"/>
            <ac:spMk id="5" creationId="{26095ADA-1A9A-4DCA-AD35-6C691E109A30}"/>
          </ac:spMkLst>
        </pc:spChg>
      </pc:sldChg>
      <pc:sldChg chg="addSp modSp">
        <pc:chgData name="Benjamin Payne" userId="S::benpayne@umbc.edu::b61ff11c-ba68-49af-b001-f9f234a6aca3" providerId="AD" clId="Web-{5C94388C-6BE0-CB4A-771E-C7130E11BF9F}" dt="2018-11-14T03:15:05.885" v="307" actId="20577"/>
        <pc:sldMkLst>
          <pc:docMk/>
          <pc:sldMk cId="1218991172" sldId="316"/>
        </pc:sldMkLst>
        <pc:spChg chg="add mod">
          <ac:chgData name="Benjamin Payne" userId="S::benpayne@umbc.edu::b61ff11c-ba68-49af-b001-f9f234a6aca3" providerId="AD" clId="Web-{5C94388C-6BE0-CB4A-771E-C7130E11BF9F}" dt="2018-11-14T03:15:05.885" v="307" actId="20577"/>
          <ac:spMkLst>
            <pc:docMk/>
            <pc:sldMk cId="1218991172" sldId="316"/>
            <ac:spMk id="5" creationId="{BCFFB71B-DDF7-4A15-B1F7-200282E2D0F4}"/>
          </ac:spMkLst>
        </pc:spChg>
      </pc:sldChg>
      <pc:sldChg chg="modSp">
        <pc:chgData name="Benjamin Payne" userId="S::benpayne@umbc.edu::b61ff11c-ba68-49af-b001-f9f234a6aca3" providerId="AD" clId="Web-{5C94388C-6BE0-CB4A-771E-C7130E11BF9F}" dt="2018-11-14T03:20:01.918" v="560" actId="20577"/>
        <pc:sldMkLst>
          <pc:docMk/>
          <pc:sldMk cId="3647418093" sldId="318"/>
        </pc:sldMkLst>
        <pc:spChg chg="mod">
          <ac:chgData name="Benjamin Payne" userId="S::benpayne@umbc.edu::b61ff11c-ba68-49af-b001-f9f234a6aca3" providerId="AD" clId="Web-{5C94388C-6BE0-CB4A-771E-C7130E11BF9F}" dt="2018-11-14T03:20:01.918" v="560" actId="20577"/>
          <ac:spMkLst>
            <pc:docMk/>
            <pc:sldMk cId="3647418093" sldId="318"/>
            <ac:spMk id="2" creationId="{7F43026B-CED3-4479-98ED-1F80C9AECD1E}"/>
          </ac:spMkLst>
        </pc:spChg>
      </pc:sldChg>
      <pc:sldChg chg="addSp modSp">
        <pc:chgData name="Benjamin Payne" userId="S::benpayne@umbc.edu::b61ff11c-ba68-49af-b001-f9f234a6aca3" providerId="AD" clId="Web-{5C94388C-6BE0-CB4A-771E-C7130E11BF9F}" dt="2018-11-14T03:12:58.165" v="242" actId="20577"/>
        <pc:sldMkLst>
          <pc:docMk/>
          <pc:sldMk cId="150900754" sldId="323"/>
        </pc:sldMkLst>
        <pc:spChg chg="mod">
          <ac:chgData name="Benjamin Payne" userId="S::benpayne@umbc.edu::b61ff11c-ba68-49af-b001-f9f234a6aca3" providerId="AD" clId="Web-{5C94388C-6BE0-CB4A-771E-C7130E11BF9F}" dt="2018-11-14T03:12:45.368" v="233" actId="1076"/>
          <ac:spMkLst>
            <pc:docMk/>
            <pc:sldMk cId="150900754" sldId="323"/>
            <ac:spMk id="3" creationId="{636AC568-DBCD-4F4D-A7A9-94203CC3F91B}"/>
          </ac:spMkLst>
        </pc:spChg>
        <pc:spChg chg="add mod">
          <ac:chgData name="Benjamin Payne" userId="S::benpayne@umbc.edu::b61ff11c-ba68-49af-b001-f9f234a6aca3" providerId="AD" clId="Web-{5C94388C-6BE0-CB4A-771E-C7130E11BF9F}" dt="2018-11-14T03:12:58.165" v="242" actId="20577"/>
          <ac:spMkLst>
            <pc:docMk/>
            <pc:sldMk cId="150900754" sldId="323"/>
            <ac:spMk id="4" creationId="{91048598-1A9F-4313-8981-1C831A69A0CD}"/>
          </ac:spMkLst>
        </pc:spChg>
      </pc:sldChg>
      <pc:sldChg chg="modSp">
        <pc:chgData name="Benjamin Payne" userId="S::benpayne@umbc.edu::b61ff11c-ba68-49af-b001-f9f234a6aca3" providerId="AD" clId="Web-{5C94388C-6BE0-CB4A-771E-C7130E11BF9F}" dt="2018-11-14T03:29:32.673" v="629" actId="20577"/>
        <pc:sldMkLst>
          <pc:docMk/>
          <pc:sldMk cId="1528681102" sldId="327"/>
        </pc:sldMkLst>
        <pc:spChg chg="mod">
          <ac:chgData name="Benjamin Payne" userId="S::benpayne@umbc.edu::b61ff11c-ba68-49af-b001-f9f234a6aca3" providerId="AD" clId="Web-{5C94388C-6BE0-CB4A-771E-C7130E11BF9F}" dt="2018-11-14T03:29:32.673" v="629" actId="20577"/>
          <ac:spMkLst>
            <pc:docMk/>
            <pc:sldMk cId="1528681102" sldId="327"/>
            <ac:spMk id="2" creationId="{839F1DCF-11E8-4AF0-A983-57F0206B1C55}"/>
          </ac:spMkLst>
        </pc:spChg>
      </pc:sldChg>
      <pc:sldChg chg="modSp">
        <pc:chgData name="Benjamin Payne" userId="S::benpayne@umbc.edu::b61ff11c-ba68-49af-b001-f9f234a6aca3" providerId="AD" clId="Web-{5C94388C-6BE0-CB4A-771E-C7130E11BF9F}" dt="2018-11-14T03:13:25.587" v="247" actId="20577"/>
        <pc:sldMkLst>
          <pc:docMk/>
          <pc:sldMk cId="513647701" sldId="330"/>
        </pc:sldMkLst>
        <pc:spChg chg="mod">
          <ac:chgData name="Benjamin Payne" userId="S::benpayne@umbc.edu::b61ff11c-ba68-49af-b001-f9f234a6aca3" providerId="AD" clId="Web-{5C94388C-6BE0-CB4A-771E-C7130E11BF9F}" dt="2018-11-14T03:13:25.587" v="247" actId="20577"/>
          <ac:spMkLst>
            <pc:docMk/>
            <pc:sldMk cId="513647701" sldId="330"/>
            <ac:spMk id="3" creationId="{AE08746C-81E0-4641-A820-CB733C26C1B0}"/>
          </ac:spMkLst>
        </pc:spChg>
      </pc:sldChg>
      <pc:sldChg chg="modSp new">
        <pc:chgData name="Benjamin Payne" userId="S::benpayne@umbc.edu::b61ff11c-ba68-49af-b001-f9f234a6aca3" providerId="AD" clId="Web-{5C94388C-6BE0-CB4A-771E-C7130E11BF9F}" dt="2018-11-14T01:00:18.525" v="134" actId="20577"/>
        <pc:sldMkLst>
          <pc:docMk/>
          <pc:sldMk cId="2323879270" sldId="333"/>
        </pc:sldMkLst>
        <pc:spChg chg="mod">
          <ac:chgData name="Benjamin Payne" userId="S::benpayne@umbc.edu::b61ff11c-ba68-49af-b001-f9f234a6aca3" providerId="AD" clId="Web-{5C94388C-6BE0-CB4A-771E-C7130E11BF9F}" dt="2018-11-14T00:56:12.095" v="45" actId="20577"/>
          <ac:spMkLst>
            <pc:docMk/>
            <pc:sldMk cId="2323879270" sldId="333"/>
            <ac:spMk id="2" creationId="{C303948C-4DDB-42BD-9F88-29527115B458}"/>
          </ac:spMkLst>
        </pc:spChg>
        <pc:spChg chg="mod">
          <ac:chgData name="Benjamin Payne" userId="S::benpayne@umbc.edu::b61ff11c-ba68-49af-b001-f9f234a6aca3" providerId="AD" clId="Web-{5C94388C-6BE0-CB4A-771E-C7130E11BF9F}" dt="2018-11-14T01:00:18.525" v="134" actId="20577"/>
          <ac:spMkLst>
            <pc:docMk/>
            <pc:sldMk cId="2323879270" sldId="333"/>
            <ac:spMk id="3" creationId="{377E8F9F-4DA4-4660-B8A0-9E6214D0E1A1}"/>
          </ac:spMkLst>
        </pc:spChg>
      </pc:sldChg>
      <pc:sldChg chg="modSp new">
        <pc:chgData name="Benjamin Payne" userId="S::benpayne@umbc.edu::b61ff11c-ba68-49af-b001-f9f234a6aca3" providerId="AD" clId="Web-{5C94388C-6BE0-CB4A-771E-C7130E11BF9F}" dt="2018-11-14T00:58:32.006" v="102" actId="20577"/>
        <pc:sldMkLst>
          <pc:docMk/>
          <pc:sldMk cId="3930560807" sldId="334"/>
        </pc:sldMkLst>
        <pc:spChg chg="mod">
          <ac:chgData name="Benjamin Payne" userId="S::benpayne@umbc.edu::b61ff11c-ba68-49af-b001-f9f234a6aca3" providerId="AD" clId="Web-{5C94388C-6BE0-CB4A-771E-C7130E11BF9F}" dt="2018-11-14T00:57:25.972" v="77" actId="20577"/>
          <ac:spMkLst>
            <pc:docMk/>
            <pc:sldMk cId="3930560807" sldId="334"/>
            <ac:spMk id="2" creationId="{88DCABD0-00EE-4F9B-96D5-99E27EF43ACC}"/>
          </ac:spMkLst>
        </pc:spChg>
        <pc:spChg chg="mod">
          <ac:chgData name="Benjamin Payne" userId="S::benpayne@umbc.edu::b61ff11c-ba68-49af-b001-f9f234a6aca3" providerId="AD" clId="Web-{5C94388C-6BE0-CB4A-771E-C7130E11BF9F}" dt="2018-11-14T00:58:32.006" v="102" actId="20577"/>
          <ac:spMkLst>
            <pc:docMk/>
            <pc:sldMk cId="3930560807" sldId="334"/>
            <ac:spMk id="3" creationId="{4474197A-01E2-4640-83F1-508AE74C44ED}"/>
          </ac:spMkLst>
        </pc:spChg>
      </pc:sldChg>
      <pc:sldChg chg="addSp modSp new">
        <pc:chgData name="Benjamin Payne" userId="S::benpayne@umbc.edu::b61ff11c-ba68-49af-b001-f9f234a6aca3" providerId="AD" clId="Web-{5C94388C-6BE0-CB4A-771E-C7130E11BF9F}" dt="2018-11-14T03:25:06.155" v="604" actId="1076"/>
        <pc:sldMkLst>
          <pc:docMk/>
          <pc:sldMk cId="941554153" sldId="335"/>
        </pc:sldMkLst>
        <pc:spChg chg="mod">
          <ac:chgData name="Benjamin Payne" userId="S::benpayne@umbc.edu::b61ff11c-ba68-49af-b001-f9f234a6aca3" providerId="AD" clId="Web-{5C94388C-6BE0-CB4A-771E-C7130E11BF9F}" dt="2018-11-14T02:59:21.736" v="166" actId="20577"/>
          <ac:spMkLst>
            <pc:docMk/>
            <pc:sldMk cId="941554153" sldId="335"/>
            <ac:spMk id="2" creationId="{4223A949-7A9A-45F0-BEE6-1716B8E5D10E}"/>
          </ac:spMkLst>
        </pc:spChg>
        <pc:spChg chg="mod">
          <ac:chgData name="Benjamin Payne" userId="S::benpayne@umbc.edu::b61ff11c-ba68-49af-b001-f9f234a6aca3" providerId="AD" clId="Web-{5C94388C-6BE0-CB4A-771E-C7130E11BF9F}" dt="2018-11-14T02:59:11.361" v="161" actId="20577"/>
          <ac:spMkLst>
            <pc:docMk/>
            <pc:sldMk cId="941554153" sldId="335"/>
            <ac:spMk id="3" creationId="{93EEC195-70EB-45E5-BB82-C8CB1F38A3B0}"/>
          </ac:spMkLst>
        </pc:spChg>
        <pc:spChg chg="add mod">
          <ac:chgData name="Benjamin Payne" userId="S::benpayne@umbc.edu::b61ff11c-ba68-49af-b001-f9f234a6aca3" providerId="AD" clId="Web-{5C94388C-6BE0-CB4A-771E-C7130E11BF9F}" dt="2018-11-14T03:25:06.155" v="604" actId="1076"/>
          <ac:spMkLst>
            <pc:docMk/>
            <pc:sldMk cId="941554153" sldId="335"/>
            <ac:spMk id="4" creationId="{14EBA160-EDB4-44B0-80EC-ABB2EDA3EA92}"/>
          </ac:spMkLst>
        </pc:spChg>
      </pc:sldChg>
      <pc:sldChg chg="modSp new">
        <pc:chgData name="Benjamin Payne" userId="S::benpayne@umbc.edu::b61ff11c-ba68-49af-b001-f9f234a6aca3" providerId="AD" clId="Web-{5C94388C-6BE0-CB4A-771E-C7130E11BF9F}" dt="2018-11-14T03:12:25.305" v="230" actId="20577"/>
        <pc:sldMkLst>
          <pc:docMk/>
          <pc:sldMk cId="1418239499" sldId="336"/>
        </pc:sldMkLst>
        <pc:spChg chg="mod">
          <ac:chgData name="Benjamin Payne" userId="S::benpayne@umbc.edu::b61ff11c-ba68-49af-b001-f9f234a6aca3" providerId="AD" clId="Web-{5C94388C-6BE0-CB4A-771E-C7130E11BF9F}" dt="2018-11-14T03:11:29.852" v="195" actId="14100"/>
          <ac:spMkLst>
            <pc:docMk/>
            <pc:sldMk cId="1418239499" sldId="336"/>
            <ac:spMk id="2" creationId="{10DDC1F2-9CBF-43B9-8A49-A9894B38E427}"/>
          </ac:spMkLst>
        </pc:spChg>
        <pc:spChg chg="mod">
          <ac:chgData name="Benjamin Payne" userId="S::benpayne@umbc.edu::b61ff11c-ba68-49af-b001-f9f234a6aca3" providerId="AD" clId="Web-{5C94388C-6BE0-CB4A-771E-C7130E11BF9F}" dt="2018-11-14T03:12:25.305" v="230" actId="20577"/>
          <ac:spMkLst>
            <pc:docMk/>
            <pc:sldMk cId="1418239499" sldId="336"/>
            <ac:spMk id="3" creationId="{EFAAE8FC-DC42-4792-813D-935A2291DDC8}"/>
          </ac:spMkLst>
        </pc:spChg>
      </pc:sldChg>
      <pc:sldChg chg="addSp modSp add replId">
        <pc:chgData name="Benjamin Payne" userId="S::benpayne@umbc.edu::b61ff11c-ba68-49af-b001-f9f234a6aca3" providerId="AD" clId="Web-{5C94388C-6BE0-CB4A-771E-C7130E11BF9F}" dt="2018-11-14T03:18:43.355" v="540" actId="20577"/>
        <pc:sldMkLst>
          <pc:docMk/>
          <pc:sldMk cId="1961365727" sldId="337"/>
        </pc:sldMkLst>
        <pc:spChg chg="add mod">
          <ac:chgData name="Benjamin Payne" userId="S::benpayne@umbc.edu::b61ff11c-ba68-49af-b001-f9f234a6aca3" providerId="AD" clId="Web-{5C94388C-6BE0-CB4A-771E-C7130E11BF9F}" dt="2018-11-14T03:15:43.572" v="314"/>
          <ac:spMkLst>
            <pc:docMk/>
            <pc:sldMk cId="1961365727" sldId="337"/>
            <ac:spMk id="6" creationId="{9E4F7EC9-B318-4717-8EC1-05F0260AD62E}"/>
          </ac:spMkLst>
        </pc:spChg>
        <pc:spChg chg="add mod">
          <ac:chgData name="Benjamin Payne" userId="S::benpayne@umbc.edu::b61ff11c-ba68-49af-b001-f9f234a6aca3" providerId="AD" clId="Web-{5C94388C-6BE0-CB4A-771E-C7130E11BF9F}" dt="2018-11-14T03:18:43.355" v="540" actId="20577"/>
          <ac:spMkLst>
            <pc:docMk/>
            <pc:sldMk cId="1961365727" sldId="337"/>
            <ac:spMk id="8" creationId="{E6529DBC-C41E-4D9F-8AF3-7DBABBCB8B56}"/>
          </ac:spMkLst>
        </pc:spChg>
      </pc:sldChg>
      <pc:sldChg chg="addSp modSp new">
        <pc:chgData name="Benjamin Payne" userId="S::benpayne@umbc.edu::b61ff11c-ba68-49af-b001-f9f234a6aca3" providerId="AD" clId="Web-{5C94388C-6BE0-CB4A-771E-C7130E11BF9F}" dt="2018-11-14T03:22:14.169" v="566" actId="1076"/>
        <pc:sldMkLst>
          <pc:docMk/>
          <pc:sldMk cId="4156495823" sldId="338"/>
        </pc:sldMkLst>
        <pc:picChg chg="add mod">
          <ac:chgData name="Benjamin Payne" userId="S::benpayne@umbc.edu::b61ff11c-ba68-49af-b001-f9f234a6aca3" providerId="AD" clId="Web-{5C94388C-6BE0-CB4A-771E-C7130E11BF9F}" dt="2018-11-14T03:22:14.169" v="566" actId="1076"/>
          <ac:picMkLst>
            <pc:docMk/>
            <pc:sldMk cId="4156495823" sldId="338"/>
            <ac:picMk id="2" creationId="{CA75C812-575E-49F5-B4BC-063436924F70}"/>
          </ac:picMkLst>
        </pc:picChg>
      </pc:sldChg>
    </pc:docChg>
  </pc:docChgLst>
  <pc:docChgLst>
    <pc:chgData name="Benjamin Payne" userId="S::benpayne@umbc.edu::b61ff11c-ba68-49af-b001-f9f234a6aca3" providerId="AD" clId="Web-{9A193BC6-72F8-A250-7433-155E1F9506D5}"/>
    <pc:docChg chg="addSld modSld">
      <pc:chgData name="Benjamin Payne" userId="S::benpayne@umbc.edu::b61ff11c-ba68-49af-b001-f9f234a6aca3" providerId="AD" clId="Web-{9A193BC6-72F8-A250-7433-155E1F9506D5}" dt="2018-10-13T19:43:00.496" v="76" actId="20577"/>
      <pc:docMkLst>
        <pc:docMk/>
      </pc:docMkLst>
      <pc:sldChg chg="modSp new">
        <pc:chgData name="Benjamin Payne" userId="S::benpayne@umbc.edu::b61ff11c-ba68-49af-b001-f9f234a6aca3" providerId="AD" clId="Web-{9A193BC6-72F8-A250-7433-155E1F9506D5}" dt="2018-10-13T19:38:02.370" v="17" actId="20577"/>
        <pc:sldMkLst>
          <pc:docMk/>
          <pc:sldMk cId="2750750569" sldId="257"/>
        </pc:sldMkLst>
        <pc:spChg chg="mod">
          <ac:chgData name="Benjamin Payne" userId="S::benpayne@umbc.edu::b61ff11c-ba68-49af-b001-f9f234a6aca3" providerId="AD" clId="Web-{9A193BC6-72F8-A250-7433-155E1F9506D5}" dt="2018-10-13T19:38:02.370" v="17" actId="20577"/>
          <ac:spMkLst>
            <pc:docMk/>
            <pc:sldMk cId="2750750569" sldId="257"/>
            <ac:spMk id="2" creationId="{708C9FD7-C6BB-4DB3-AD17-3197CA533DBD}"/>
          </ac:spMkLst>
        </pc:spChg>
        <pc:spChg chg="mod">
          <ac:chgData name="Benjamin Payne" userId="S::benpayne@umbc.edu::b61ff11c-ba68-49af-b001-f9f234a6aca3" providerId="AD" clId="Web-{9A193BC6-72F8-A250-7433-155E1F9506D5}" dt="2018-10-13T19:36:56.214" v="8" actId="20577"/>
          <ac:spMkLst>
            <pc:docMk/>
            <pc:sldMk cId="2750750569" sldId="257"/>
            <ac:spMk id="3" creationId="{3C47CBF9-B907-4C65-9D6F-F9A00EA2A854}"/>
          </ac:spMkLst>
        </pc:spChg>
      </pc:sldChg>
      <pc:sldChg chg="modSp new">
        <pc:chgData name="Benjamin Payne" userId="S::benpayne@umbc.edu::b61ff11c-ba68-49af-b001-f9f234a6aca3" providerId="AD" clId="Web-{9A193BC6-72F8-A250-7433-155E1F9506D5}" dt="2018-10-13T19:42:57.058" v="74" actId="20577"/>
        <pc:sldMkLst>
          <pc:docMk/>
          <pc:sldMk cId="2506501869" sldId="258"/>
        </pc:sldMkLst>
        <pc:spChg chg="mod">
          <ac:chgData name="Benjamin Payne" userId="S::benpayne@umbc.edu::b61ff11c-ba68-49af-b001-f9f234a6aca3" providerId="AD" clId="Web-{9A193BC6-72F8-A250-7433-155E1F9506D5}" dt="2018-10-13T19:42:57.058" v="74" actId="20577"/>
          <ac:spMkLst>
            <pc:docMk/>
            <pc:sldMk cId="2506501869" sldId="258"/>
            <ac:spMk id="2" creationId="{71396967-51C3-4908-83A1-2F19F9B7629E}"/>
          </ac:spMkLst>
        </pc:spChg>
        <pc:spChg chg="mod">
          <ac:chgData name="Benjamin Payne" userId="S::benpayne@umbc.edu::b61ff11c-ba68-49af-b001-f9f234a6aca3" providerId="AD" clId="Web-{9A193BC6-72F8-A250-7433-155E1F9506D5}" dt="2018-10-13T19:42:45.794" v="67" actId="20577"/>
          <ac:spMkLst>
            <pc:docMk/>
            <pc:sldMk cId="2506501869" sldId="258"/>
            <ac:spMk id="3" creationId="{48A1DE30-F11C-4FC8-B331-3B354BBDACE7}"/>
          </ac:spMkLst>
        </pc:spChg>
      </pc:sldChg>
    </pc:docChg>
  </pc:docChgLst>
  <pc:docChgLst>
    <pc:chgData name="Benjamin Payne" userId="S::benpayne@umbc.edu::b61ff11c-ba68-49af-b001-f9f234a6aca3" providerId="AD" clId="Web-{5E3083C0-94F8-03A7-DC89-FEF15F7CC6FB}"/>
    <pc:docChg chg="addSld modSld">
      <pc:chgData name="Benjamin Payne" userId="S::benpayne@umbc.edu::b61ff11c-ba68-49af-b001-f9f234a6aca3" providerId="AD" clId="Web-{5E3083C0-94F8-03A7-DC89-FEF15F7CC6FB}" dt="2018-11-22T23:50:54.736" v="24"/>
      <pc:docMkLst>
        <pc:docMk/>
      </pc:docMkLst>
      <pc:sldChg chg="modSp new mod modShow">
        <pc:chgData name="Benjamin Payne" userId="S::benpayne@umbc.edu::b61ff11c-ba68-49af-b001-f9f234a6aca3" providerId="AD" clId="Web-{5E3083C0-94F8-03A7-DC89-FEF15F7CC6FB}" dt="2018-11-22T23:50:54.736" v="24"/>
        <pc:sldMkLst>
          <pc:docMk/>
          <pc:sldMk cId="3415000007" sldId="367"/>
        </pc:sldMkLst>
        <pc:spChg chg="mod">
          <ac:chgData name="Benjamin Payne" userId="S::benpayne@umbc.edu::b61ff11c-ba68-49af-b001-f9f234a6aca3" providerId="AD" clId="Web-{5E3083C0-94F8-03A7-DC89-FEF15F7CC6FB}" dt="2018-11-22T23:50:51.908" v="21" actId="20577"/>
          <ac:spMkLst>
            <pc:docMk/>
            <pc:sldMk cId="3415000007" sldId="367"/>
            <ac:spMk id="2" creationId="{3E65B227-15A6-4295-A63F-02887E47C521}"/>
          </ac:spMkLst>
        </pc:spChg>
        <pc:spChg chg="mod">
          <ac:chgData name="Benjamin Payne" userId="S::benpayne@umbc.edu::b61ff11c-ba68-49af-b001-f9f234a6aca3" providerId="AD" clId="Web-{5E3083C0-94F8-03A7-DC89-FEF15F7CC6FB}" dt="2018-11-22T23:50:47.330" v="13" actId="20577"/>
          <ac:spMkLst>
            <pc:docMk/>
            <pc:sldMk cId="3415000007" sldId="367"/>
            <ac:spMk id="3" creationId="{E6F0C6D3-69B7-474A-A826-E8291C1C5C95}"/>
          </ac:spMkLst>
        </pc:spChg>
      </pc:sldChg>
    </pc:docChg>
  </pc:docChgLst>
  <pc:docChgLst>
    <pc:chgData name="Benjamin Payne" userId="S::benpayne@umbc.edu::b61ff11c-ba68-49af-b001-f9f234a6aca3" providerId="AD" clId="Web-{A378FEFC-56E4-6E13-F18A-D6359D5A41B6}"/>
    <pc:docChg chg="addSld modSld sldOrd">
      <pc:chgData name="Benjamin Payne" userId="S::benpayne@umbc.edu::b61ff11c-ba68-49af-b001-f9f234a6aca3" providerId="AD" clId="Web-{A378FEFC-56E4-6E13-F18A-D6359D5A41B6}" dt="2018-10-24T11:40:00.609" v="114" actId="20577"/>
      <pc:docMkLst>
        <pc:docMk/>
      </pc:docMkLst>
      <pc:sldChg chg="modSp new ord">
        <pc:chgData name="Benjamin Payne" userId="S::benpayne@umbc.edu::b61ff11c-ba68-49af-b001-f9f234a6aca3" providerId="AD" clId="Web-{A378FEFC-56E4-6E13-F18A-D6359D5A41B6}" dt="2018-10-24T11:40:00.609" v="113" actId="20577"/>
        <pc:sldMkLst>
          <pc:docMk/>
          <pc:sldMk cId="411426391" sldId="259"/>
        </pc:sldMkLst>
        <pc:spChg chg="mod">
          <ac:chgData name="Benjamin Payne" userId="S::benpayne@umbc.edu::b61ff11c-ba68-49af-b001-f9f234a6aca3" providerId="AD" clId="Web-{A378FEFC-56E4-6E13-F18A-D6359D5A41B6}" dt="2018-10-24T11:38:44.154" v="6" actId="20577"/>
          <ac:spMkLst>
            <pc:docMk/>
            <pc:sldMk cId="411426391" sldId="259"/>
            <ac:spMk id="2" creationId="{6DB44F4F-437F-4FE7-BDDD-7DA4E04298FE}"/>
          </ac:spMkLst>
        </pc:spChg>
        <pc:spChg chg="mod">
          <ac:chgData name="Benjamin Payne" userId="S::benpayne@umbc.edu::b61ff11c-ba68-49af-b001-f9f234a6aca3" providerId="AD" clId="Web-{A378FEFC-56E4-6E13-F18A-D6359D5A41B6}" dt="2018-10-24T11:40:00.609" v="113" actId="20577"/>
          <ac:spMkLst>
            <pc:docMk/>
            <pc:sldMk cId="411426391" sldId="259"/>
            <ac:spMk id="3" creationId="{18E1E84E-315D-4DFE-8F66-B177A4B1891C}"/>
          </ac:spMkLst>
        </pc:spChg>
      </pc:sldChg>
    </pc:docChg>
  </pc:docChgLst>
  <pc:docChgLst>
    <pc:chgData name="Benjamin Payne" userId="S::benpayne@umbc.edu::b61ff11c-ba68-49af-b001-f9f234a6aca3" providerId="AD" clId="Web-{EA1386AA-3EC9-E215-5301-3FFC85BBFD67}"/>
    <pc:docChg chg="addSld modSld sldOrd">
      <pc:chgData name="Benjamin Payne" userId="S::benpayne@umbc.edu::b61ff11c-ba68-49af-b001-f9f234a6aca3" providerId="AD" clId="Web-{EA1386AA-3EC9-E215-5301-3FFC85BBFD67}" dt="2018-11-11T17:07:14.981" v="46"/>
      <pc:docMkLst>
        <pc:docMk/>
      </pc:docMkLst>
      <pc:sldChg chg="ord">
        <pc:chgData name="Benjamin Payne" userId="S::benpayne@umbc.edu::b61ff11c-ba68-49af-b001-f9f234a6aca3" providerId="AD" clId="Web-{EA1386AA-3EC9-E215-5301-3FFC85BBFD67}" dt="2018-11-11T17:07:14.981" v="46"/>
        <pc:sldMkLst>
          <pc:docMk/>
          <pc:sldMk cId="2506501869" sldId="258"/>
        </pc:sldMkLst>
      </pc:sldChg>
      <pc:sldChg chg="addSp delSp modSp new">
        <pc:chgData name="Benjamin Payne" userId="S::benpayne@umbc.edu::b61ff11c-ba68-49af-b001-f9f234a6aca3" providerId="AD" clId="Web-{EA1386AA-3EC9-E215-5301-3FFC85BBFD67}" dt="2018-11-11T17:06:31.199" v="30" actId="20577"/>
        <pc:sldMkLst>
          <pc:docMk/>
          <pc:sldMk cId="3931787834" sldId="291"/>
        </pc:sldMkLst>
        <pc:spChg chg="mod">
          <ac:chgData name="Benjamin Payne" userId="S::benpayne@umbc.edu::b61ff11c-ba68-49af-b001-f9f234a6aca3" providerId="AD" clId="Web-{EA1386AA-3EC9-E215-5301-3FFC85BBFD67}" dt="2018-11-11T17:06:31.199" v="30" actId="20577"/>
          <ac:spMkLst>
            <pc:docMk/>
            <pc:sldMk cId="3931787834" sldId="291"/>
            <ac:spMk id="2" creationId="{C005130C-1454-46F9-936E-9F1E41BE1E4E}"/>
          </ac:spMkLst>
        </pc:spChg>
        <pc:spChg chg="del">
          <ac:chgData name="Benjamin Payne" userId="S::benpayne@umbc.edu::b61ff11c-ba68-49af-b001-f9f234a6aca3" providerId="AD" clId="Web-{EA1386AA-3EC9-E215-5301-3FFC85BBFD67}" dt="2018-11-11T17:06:16.074" v="1"/>
          <ac:spMkLst>
            <pc:docMk/>
            <pc:sldMk cId="3931787834" sldId="291"/>
            <ac:spMk id="3" creationId="{B23BAA4C-5BB1-4E6D-9F6D-A943FBA8D010}"/>
          </ac:spMkLst>
        </pc:spChg>
        <pc:picChg chg="add mod ord">
          <ac:chgData name="Benjamin Payne" userId="S::benpayne@umbc.edu::b61ff11c-ba68-49af-b001-f9f234a6aca3" providerId="AD" clId="Web-{EA1386AA-3EC9-E215-5301-3FFC85BBFD67}" dt="2018-11-11T17:06:20.621" v="2" actId="14100"/>
          <ac:picMkLst>
            <pc:docMk/>
            <pc:sldMk cId="3931787834" sldId="291"/>
            <ac:picMk id="4" creationId="{D46AFBF8-1800-445C-BF37-58931E0C3521}"/>
          </ac:picMkLst>
        </pc:picChg>
      </pc:sldChg>
      <pc:sldChg chg="add ord replId">
        <pc:chgData name="Benjamin Payne" userId="S::benpayne@umbc.edu::b61ff11c-ba68-49af-b001-f9f234a6aca3" providerId="AD" clId="Web-{EA1386AA-3EC9-E215-5301-3FFC85BBFD67}" dt="2018-11-11T17:06:46.418" v="38"/>
        <pc:sldMkLst>
          <pc:docMk/>
          <pc:sldMk cId="226930642" sldId="292"/>
        </pc:sldMkLst>
      </pc:sldChg>
      <pc:sldChg chg="add ord replId">
        <pc:chgData name="Benjamin Payne" userId="S::benpayne@umbc.edu::b61ff11c-ba68-49af-b001-f9f234a6aca3" providerId="AD" clId="Web-{EA1386AA-3EC9-E215-5301-3FFC85BBFD67}" dt="2018-11-11T17:07:02.887" v="42"/>
        <pc:sldMkLst>
          <pc:docMk/>
          <pc:sldMk cId="290366389" sldId="293"/>
        </pc:sldMkLst>
      </pc:sldChg>
    </pc:docChg>
  </pc:docChgLst>
  <pc:docChgLst>
    <pc:chgData name="Benjamin Payne" userId="S::benpayne@umbc.edu::b61ff11c-ba68-49af-b001-f9f234a6aca3" providerId="AD" clId="Web-{4EDF113C-B55F-2B5E-8063-ED8764138CFC}"/>
    <pc:docChg chg="addSld delSld modSld sldOrd">
      <pc:chgData name="Benjamin Payne" userId="S::benpayne@umbc.edu::b61ff11c-ba68-49af-b001-f9f234a6aca3" providerId="AD" clId="Web-{4EDF113C-B55F-2B5E-8063-ED8764138CFC}" dt="2018-11-09T12:11:17.546" v="505" actId="20577"/>
      <pc:docMkLst>
        <pc:docMk/>
      </pc:docMkLst>
      <pc:sldChg chg="modSp">
        <pc:chgData name="Benjamin Payne" userId="S::benpayne@umbc.edu::b61ff11c-ba68-49af-b001-f9f234a6aca3" providerId="AD" clId="Web-{4EDF113C-B55F-2B5E-8063-ED8764138CFC}" dt="2018-11-09T11:42:46.471" v="19" actId="20577"/>
        <pc:sldMkLst>
          <pc:docMk/>
          <pc:sldMk cId="109857222" sldId="256"/>
        </pc:sldMkLst>
        <pc:spChg chg="mod">
          <ac:chgData name="Benjamin Payne" userId="S::benpayne@umbc.edu::b61ff11c-ba68-49af-b001-f9f234a6aca3" providerId="AD" clId="Web-{4EDF113C-B55F-2B5E-8063-ED8764138CFC}" dt="2018-11-09T11:42:46.471" v="19" actId="20577"/>
          <ac:spMkLst>
            <pc:docMk/>
            <pc:sldMk cId="109857222" sldId="256"/>
            <ac:spMk id="2" creationId="{00000000-0000-0000-0000-000000000000}"/>
          </ac:spMkLst>
        </pc:spChg>
      </pc:sldChg>
      <pc:sldChg chg="modSp new">
        <pc:chgData name="Benjamin Payne" userId="S::benpayne@umbc.edu::b61ff11c-ba68-49af-b001-f9f234a6aca3" providerId="AD" clId="Web-{4EDF113C-B55F-2B5E-8063-ED8764138CFC}" dt="2018-11-09T11:42:50.268" v="23" actId="20577"/>
        <pc:sldMkLst>
          <pc:docMk/>
          <pc:sldMk cId="1742713473" sldId="260"/>
        </pc:sldMkLst>
        <pc:spChg chg="mod">
          <ac:chgData name="Benjamin Payne" userId="S::benpayne@umbc.edu::b61ff11c-ba68-49af-b001-f9f234a6aca3" providerId="AD" clId="Web-{4EDF113C-B55F-2B5E-8063-ED8764138CFC}" dt="2018-11-09T11:42:50.268" v="23" actId="20577"/>
          <ac:spMkLst>
            <pc:docMk/>
            <pc:sldMk cId="1742713473" sldId="260"/>
            <ac:spMk id="2" creationId="{B718324D-A0BD-4424-9D03-39C3208614F0}"/>
          </ac:spMkLst>
        </pc:spChg>
      </pc:sldChg>
      <pc:sldChg chg="addSp delSp modSp new mod modClrScheme chgLayout">
        <pc:chgData name="Benjamin Payne" userId="S::benpayne@umbc.edu::b61ff11c-ba68-49af-b001-f9f234a6aca3" providerId="AD" clId="Web-{4EDF113C-B55F-2B5E-8063-ED8764138CFC}" dt="2018-11-09T11:51:36.490" v="220" actId="20577"/>
        <pc:sldMkLst>
          <pc:docMk/>
          <pc:sldMk cId="1657658521" sldId="261"/>
        </pc:sldMkLst>
        <pc:spChg chg="mod ord">
          <ac:chgData name="Benjamin Payne" userId="S::benpayne@umbc.edu::b61ff11c-ba68-49af-b001-f9f234a6aca3" providerId="AD" clId="Web-{4EDF113C-B55F-2B5E-8063-ED8764138CFC}" dt="2018-11-09T11:51:36.490" v="220" actId="20577"/>
          <ac:spMkLst>
            <pc:docMk/>
            <pc:sldMk cId="1657658521" sldId="261"/>
            <ac:spMk id="2" creationId="{839F1DCF-11E8-4AF0-A983-57F0206B1C55}"/>
          </ac:spMkLst>
        </pc:spChg>
        <pc:spChg chg="del">
          <ac:chgData name="Benjamin Payne" userId="S::benpayne@umbc.edu::b61ff11c-ba68-49af-b001-f9f234a6aca3" providerId="AD" clId="Web-{4EDF113C-B55F-2B5E-8063-ED8764138CFC}" dt="2018-11-09T11:45:03.195" v="44"/>
          <ac:spMkLst>
            <pc:docMk/>
            <pc:sldMk cId="1657658521" sldId="261"/>
            <ac:spMk id="3" creationId="{6855DBF6-9EDC-45A6-BE69-A836477065AC}"/>
          </ac:spMkLst>
        </pc:spChg>
        <pc:spChg chg="add mod">
          <ac:chgData name="Benjamin Payne" userId="S::benpayne@umbc.edu::b61ff11c-ba68-49af-b001-f9f234a6aca3" providerId="AD" clId="Web-{4EDF113C-B55F-2B5E-8063-ED8764138CFC}" dt="2018-11-09T11:46:35.495" v="79" actId="20577"/>
          <ac:spMkLst>
            <pc:docMk/>
            <pc:sldMk cId="1657658521" sldId="261"/>
            <ac:spMk id="4" creationId="{A6A9E28E-3FFA-4D05-85C9-5F044C49E73D}"/>
          </ac:spMkLst>
        </pc:spChg>
        <pc:spChg chg="add mod">
          <ac:chgData name="Benjamin Payne" userId="S::benpayne@umbc.edu::b61ff11c-ba68-49af-b001-f9f234a6aca3" providerId="AD" clId="Web-{4EDF113C-B55F-2B5E-8063-ED8764138CFC}" dt="2018-11-09T11:46:42.104" v="83" actId="20577"/>
          <ac:spMkLst>
            <pc:docMk/>
            <pc:sldMk cId="1657658521" sldId="261"/>
            <ac:spMk id="5" creationId="{FD1CF9DF-7A70-48DF-85EE-A4CCAD8E8EF0}"/>
          </ac:spMkLst>
        </pc:spChg>
        <pc:spChg chg="add mod">
          <ac:chgData name="Benjamin Payne" userId="S::benpayne@umbc.edu::b61ff11c-ba68-49af-b001-f9f234a6aca3" providerId="AD" clId="Web-{4EDF113C-B55F-2B5E-8063-ED8764138CFC}" dt="2018-11-09T11:45:35.243" v="65" actId="1076"/>
          <ac:spMkLst>
            <pc:docMk/>
            <pc:sldMk cId="1657658521" sldId="261"/>
            <ac:spMk id="6" creationId="{F7CB55C1-06BA-41B2-9B3E-3D8D15CD7276}"/>
          </ac:spMkLst>
        </pc:spChg>
        <pc:spChg chg="add mod">
          <ac:chgData name="Benjamin Payne" userId="S::benpayne@umbc.edu::b61ff11c-ba68-49af-b001-f9f234a6aca3" providerId="AD" clId="Web-{4EDF113C-B55F-2B5E-8063-ED8764138CFC}" dt="2018-11-09T11:46:29.932" v="77" actId="20577"/>
          <ac:spMkLst>
            <pc:docMk/>
            <pc:sldMk cId="1657658521" sldId="261"/>
            <ac:spMk id="7" creationId="{CE8A51D5-0F4E-4B19-8C19-30AC7D435E4A}"/>
          </ac:spMkLst>
        </pc:spChg>
        <pc:spChg chg="add mod">
          <ac:chgData name="Benjamin Payne" userId="S::benpayne@umbc.edu::b61ff11c-ba68-49af-b001-f9f234a6aca3" providerId="AD" clId="Web-{4EDF113C-B55F-2B5E-8063-ED8764138CFC}" dt="2018-11-09T11:46:39.886" v="82" actId="20577"/>
          <ac:spMkLst>
            <pc:docMk/>
            <pc:sldMk cId="1657658521" sldId="261"/>
            <ac:spMk id="8" creationId="{C322E5DB-14DF-472B-AA02-90ADD6EBC127}"/>
          </ac:spMkLst>
        </pc:spChg>
        <pc:spChg chg="add mod">
          <ac:chgData name="Benjamin Payne" userId="S::benpayne@umbc.edu::b61ff11c-ba68-49af-b001-f9f234a6aca3" providerId="AD" clId="Web-{4EDF113C-B55F-2B5E-8063-ED8764138CFC}" dt="2018-11-09T11:46:46.995" v="84" actId="20577"/>
          <ac:spMkLst>
            <pc:docMk/>
            <pc:sldMk cId="1657658521" sldId="261"/>
            <ac:spMk id="9" creationId="{F3BFF0EF-73D4-4726-8A5E-118AAD98276E}"/>
          </ac:spMkLst>
        </pc:spChg>
        <pc:spChg chg="add mod">
          <ac:chgData name="Benjamin Payne" userId="S::benpayne@umbc.edu::b61ff11c-ba68-49af-b001-f9f234a6aca3" providerId="AD" clId="Web-{4EDF113C-B55F-2B5E-8063-ED8764138CFC}" dt="2018-11-09T11:46:54.777" v="87" actId="20577"/>
          <ac:spMkLst>
            <pc:docMk/>
            <pc:sldMk cId="1657658521" sldId="261"/>
            <ac:spMk id="10" creationId="{03085622-605D-459E-84D9-8CE55DC4AE7F}"/>
          </ac:spMkLst>
        </pc:spChg>
        <pc:spChg chg="add mod">
          <ac:chgData name="Benjamin Payne" userId="S::benpayne@umbc.edu::b61ff11c-ba68-49af-b001-f9f234a6aca3" providerId="AD" clId="Web-{4EDF113C-B55F-2B5E-8063-ED8764138CFC}" dt="2018-11-09T11:46:51.292" v="86" actId="20577"/>
          <ac:spMkLst>
            <pc:docMk/>
            <pc:sldMk cId="1657658521" sldId="261"/>
            <ac:spMk id="11" creationId="{A49D454A-901E-427D-933F-E88647259FEA}"/>
          </ac:spMkLst>
        </pc:spChg>
        <pc:spChg chg="add mod">
          <ac:chgData name="Benjamin Payne" userId="S::benpayne@umbc.edu::b61ff11c-ba68-49af-b001-f9f234a6aca3" providerId="AD" clId="Web-{4EDF113C-B55F-2B5E-8063-ED8764138CFC}" dt="2018-11-09T11:46:57.058" v="88" actId="20577"/>
          <ac:spMkLst>
            <pc:docMk/>
            <pc:sldMk cId="1657658521" sldId="261"/>
            <ac:spMk id="12" creationId="{0176FAEA-6EA8-4EFF-9DB9-0A96595CB481}"/>
          </ac:spMkLst>
        </pc:spChg>
        <pc:spChg chg="add mod">
          <ac:chgData name="Benjamin Payne" userId="S::benpayne@umbc.edu::b61ff11c-ba68-49af-b001-f9f234a6aca3" providerId="AD" clId="Web-{4EDF113C-B55F-2B5E-8063-ED8764138CFC}" dt="2018-11-09T11:46:36.807" v="81" actId="20577"/>
          <ac:spMkLst>
            <pc:docMk/>
            <pc:sldMk cId="1657658521" sldId="261"/>
            <ac:spMk id="13" creationId="{6081893C-D380-4C92-9FF0-4B2D6A6DE444}"/>
          </ac:spMkLst>
        </pc:spChg>
        <pc:spChg chg="add mod">
          <ac:chgData name="Benjamin Payne" userId="S::benpayne@umbc.edu::b61ff11c-ba68-49af-b001-f9f234a6aca3" providerId="AD" clId="Web-{4EDF113C-B55F-2B5E-8063-ED8764138CFC}" dt="2018-11-09T11:46:33.135" v="78" actId="20577"/>
          <ac:spMkLst>
            <pc:docMk/>
            <pc:sldMk cId="1657658521" sldId="261"/>
            <ac:spMk id="14" creationId="{45F45CC5-9636-42A3-BB41-E027CD2F3534}"/>
          </ac:spMkLst>
        </pc:spChg>
        <pc:cxnChg chg="add mod">
          <ac:chgData name="Benjamin Payne" userId="S::benpayne@umbc.edu::b61ff11c-ba68-49af-b001-f9f234a6aca3" providerId="AD" clId="Web-{4EDF113C-B55F-2B5E-8063-ED8764138CFC}" dt="2018-11-09T11:46:17.307" v="74" actId="14100"/>
          <ac:cxnSpMkLst>
            <pc:docMk/>
            <pc:sldMk cId="1657658521" sldId="261"/>
            <ac:cxnSpMk id="15" creationId="{E091D5E6-4921-4AE1-9C07-DA1684ADEAC3}"/>
          </ac:cxnSpMkLst>
        </pc:cxnChg>
        <pc:cxnChg chg="add mod">
          <ac:chgData name="Benjamin Payne" userId="S::benpayne@umbc.edu::b61ff11c-ba68-49af-b001-f9f234a6aca3" providerId="AD" clId="Web-{4EDF113C-B55F-2B5E-8063-ED8764138CFC}" dt="2018-11-09T11:47:26.512" v="100" actId="14100"/>
          <ac:cxnSpMkLst>
            <pc:docMk/>
            <pc:sldMk cId="1657658521" sldId="261"/>
            <ac:cxnSpMk id="16" creationId="{5C32DA13-1A51-4A6B-8136-C38A8861AA17}"/>
          </ac:cxnSpMkLst>
        </pc:cxnChg>
        <pc:cxnChg chg="add mod">
          <ac:chgData name="Benjamin Payne" userId="S::benpayne@umbc.edu::b61ff11c-ba68-49af-b001-f9f234a6aca3" providerId="AD" clId="Web-{4EDF113C-B55F-2B5E-8063-ED8764138CFC}" dt="2018-11-09T11:47:20.246" v="98" actId="14100"/>
          <ac:cxnSpMkLst>
            <pc:docMk/>
            <pc:sldMk cId="1657658521" sldId="261"/>
            <ac:cxnSpMk id="17" creationId="{FDB8395F-FAA2-449D-B74A-DCC4678BFE3C}"/>
          </ac:cxnSpMkLst>
        </pc:cxnChg>
        <pc:cxnChg chg="add mod">
          <ac:chgData name="Benjamin Payne" userId="S::benpayne@umbc.edu::b61ff11c-ba68-49af-b001-f9f234a6aca3" providerId="AD" clId="Web-{4EDF113C-B55F-2B5E-8063-ED8764138CFC}" dt="2018-11-09T11:47:12.481" v="95" actId="1076"/>
          <ac:cxnSpMkLst>
            <pc:docMk/>
            <pc:sldMk cId="1657658521" sldId="261"/>
            <ac:cxnSpMk id="18" creationId="{04FDE0CF-36DC-4D6B-9854-6CDDA9A61F87}"/>
          </ac:cxnSpMkLst>
        </pc:cxnChg>
        <pc:cxnChg chg="add mod">
          <ac:chgData name="Benjamin Payne" userId="S::benpayne@umbc.edu::b61ff11c-ba68-49af-b001-f9f234a6aca3" providerId="AD" clId="Web-{4EDF113C-B55F-2B5E-8063-ED8764138CFC}" dt="2018-11-09T11:47:09.277" v="94" actId="14100"/>
          <ac:cxnSpMkLst>
            <pc:docMk/>
            <pc:sldMk cId="1657658521" sldId="261"/>
            <ac:cxnSpMk id="19" creationId="{6FFB0731-FF45-4A3C-940B-D03FAC0F78ED}"/>
          </ac:cxnSpMkLst>
        </pc:cxnChg>
        <pc:cxnChg chg="add mod">
          <ac:chgData name="Benjamin Payne" userId="S::benpayne@umbc.edu::b61ff11c-ba68-49af-b001-f9f234a6aca3" providerId="AD" clId="Web-{4EDF113C-B55F-2B5E-8063-ED8764138CFC}" dt="2018-11-09T11:48:00.654" v="113" actId="14100"/>
          <ac:cxnSpMkLst>
            <pc:docMk/>
            <pc:sldMk cId="1657658521" sldId="261"/>
            <ac:cxnSpMk id="20" creationId="{D381A468-49BB-4469-A314-ADB5578C4687}"/>
          </ac:cxnSpMkLst>
        </pc:cxnChg>
        <pc:cxnChg chg="add mod">
          <ac:chgData name="Benjamin Payne" userId="S::benpayne@umbc.edu::b61ff11c-ba68-49af-b001-f9f234a6aca3" providerId="AD" clId="Web-{4EDF113C-B55F-2B5E-8063-ED8764138CFC}" dt="2018-11-09T11:47:46.060" v="109" actId="14100"/>
          <ac:cxnSpMkLst>
            <pc:docMk/>
            <pc:sldMk cId="1657658521" sldId="261"/>
            <ac:cxnSpMk id="21" creationId="{C0AA6FB6-9C03-457D-B236-6CF18EF57B08}"/>
          </ac:cxnSpMkLst>
        </pc:cxnChg>
        <pc:cxnChg chg="add mod">
          <ac:chgData name="Benjamin Payne" userId="S::benpayne@umbc.edu::b61ff11c-ba68-49af-b001-f9f234a6aca3" providerId="AD" clId="Web-{4EDF113C-B55F-2B5E-8063-ED8764138CFC}" dt="2018-11-09T11:47:56.701" v="112" actId="14100"/>
          <ac:cxnSpMkLst>
            <pc:docMk/>
            <pc:sldMk cId="1657658521" sldId="261"/>
            <ac:cxnSpMk id="22" creationId="{3EEF7E37-CDC8-4265-8D9C-41B0E3778374}"/>
          </ac:cxnSpMkLst>
        </pc:cxnChg>
        <pc:cxnChg chg="add mod">
          <ac:chgData name="Benjamin Payne" userId="S::benpayne@umbc.edu::b61ff11c-ba68-49af-b001-f9f234a6aca3" providerId="AD" clId="Web-{4EDF113C-B55F-2B5E-8063-ED8764138CFC}" dt="2018-11-09T11:48:21.467" v="115" actId="1076"/>
          <ac:cxnSpMkLst>
            <pc:docMk/>
            <pc:sldMk cId="1657658521" sldId="261"/>
            <ac:cxnSpMk id="23" creationId="{0714B327-0D6E-4279-8E20-E829E9099162}"/>
          </ac:cxnSpMkLst>
        </pc:cxnChg>
      </pc:sldChg>
      <pc:sldChg chg="modSp new">
        <pc:chgData name="Benjamin Payne" userId="S::benpayne@umbc.edu::b61ff11c-ba68-49af-b001-f9f234a6aca3" providerId="AD" clId="Web-{4EDF113C-B55F-2B5E-8063-ED8764138CFC}" dt="2018-11-09T11:52:23.741" v="326" actId="20577"/>
        <pc:sldMkLst>
          <pc:docMk/>
          <pc:sldMk cId="1876881508" sldId="262"/>
        </pc:sldMkLst>
        <pc:spChg chg="mod">
          <ac:chgData name="Benjamin Payne" userId="S::benpayne@umbc.edu::b61ff11c-ba68-49af-b001-f9f234a6aca3" providerId="AD" clId="Web-{4EDF113C-B55F-2B5E-8063-ED8764138CFC}" dt="2018-11-09T11:52:23.741" v="326" actId="20577"/>
          <ac:spMkLst>
            <pc:docMk/>
            <pc:sldMk cId="1876881508" sldId="262"/>
            <ac:spMk id="2" creationId="{B6380D74-E4D2-4BEB-A180-65231926B6FF}"/>
          </ac:spMkLst>
        </pc:spChg>
      </pc:sldChg>
      <pc:sldChg chg="modSp new">
        <pc:chgData name="Benjamin Payne" userId="S::benpayne@umbc.edu::b61ff11c-ba68-49af-b001-f9f234a6aca3" providerId="AD" clId="Web-{4EDF113C-B55F-2B5E-8063-ED8764138CFC}" dt="2018-11-09T12:11:16.437" v="503" actId="20577"/>
        <pc:sldMkLst>
          <pc:docMk/>
          <pc:sldMk cId="2026281706" sldId="263"/>
        </pc:sldMkLst>
        <pc:spChg chg="mod">
          <ac:chgData name="Benjamin Payne" userId="S::benpayne@umbc.edu::b61ff11c-ba68-49af-b001-f9f234a6aca3" providerId="AD" clId="Web-{4EDF113C-B55F-2B5E-8063-ED8764138CFC}" dt="2018-11-09T12:11:16.437" v="503" actId="20577"/>
          <ac:spMkLst>
            <pc:docMk/>
            <pc:sldMk cId="2026281706" sldId="263"/>
            <ac:spMk id="2" creationId="{37CF4F44-D444-4645-8D7A-47E02702525C}"/>
          </ac:spMkLst>
        </pc:spChg>
      </pc:sldChg>
      <pc:sldChg chg="delSp modSp add del replId">
        <pc:chgData name="Benjamin Payne" userId="S::benpayne@umbc.edu::b61ff11c-ba68-49af-b001-f9f234a6aca3" providerId="AD" clId="Web-{4EDF113C-B55F-2B5E-8063-ED8764138CFC}" dt="2018-11-09T11:46:24.854" v="75"/>
        <pc:sldMkLst>
          <pc:docMk/>
          <pc:sldMk cId="4259911" sldId="264"/>
        </pc:sldMkLst>
        <pc:spChg chg="mod">
          <ac:chgData name="Benjamin Payne" userId="S::benpayne@umbc.edu::b61ff11c-ba68-49af-b001-f9f234a6aca3" providerId="AD" clId="Web-{4EDF113C-B55F-2B5E-8063-ED8764138CFC}" dt="2018-11-09T11:45:53.493" v="69" actId="1076"/>
          <ac:spMkLst>
            <pc:docMk/>
            <pc:sldMk cId="4259911" sldId="264"/>
            <ac:spMk id="4" creationId="{A6A9E28E-3FFA-4D05-85C9-5F044C49E73D}"/>
          </ac:spMkLst>
        </pc:spChg>
        <pc:spChg chg="del mod">
          <ac:chgData name="Benjamin Payne" userId="S::benpayne@umbc.edu::b61ff11c-ba68-49af-b001-f9f234a6aca3" providerId="AD" clId="Web-{4EDF113C-B55F-2B5E-8063-ED8764138CFC}" dt="2018-11-09T11:45:58.884" v="71"/>
          <ac:spMkLst>
            <pc:docMk/>
            <pc:sldMk cId="4259911" sldId="264"/>
            <ac:spMk id="12" creationId="{0176FAEA-6EA8-4EFF-9DB9-0A96595CB481}"/>
          </ac:spMkLst>
        </pc:spChg>
      </pc:sldChg>
      <pc:sldChg chg="addSp modSp add replId">
        <pc:chgData name="Benjamin Payne" userId="S::benpayne@umbc.edu::b61ff11c-ba68-49af-b001-f9f234a6aca3" providerId="AD" clId="Web-{4EDF113C-B55F-2B5E-8063-ED8764138CFC}" dt="2018-11-09T11:51:21.317" v="210" actId="20577"/>
        <pc:sldMkLst>
          <pc:docMk/>
          <pc:sldMk cId="788618827" sldId="264"/>
        </pc:sldMkLst>
        <pc:spChg chg="mod">
          <ac:chgData name="Benjamin Payne" userId="S::benpayne@umbc.edu::b61ff11c-ba68-49af-b001-f9f234a6aca3" providerId="AD" clId="Web-{4EDF113C-B55F-2B5E-8063-ED8764138CFC}" dt="2018-11-09T11:51:21.317" v="210" actId="20577"/>
          <ac:spMkLst>
            <pc:docMk/>
            <pc:sldMk cId="788618827" sldId="264"/>
            <ac:spMk id="2" creationId="{839F1DCF-11E8-4AF0-A983-57F0206B1C55}"/>
          </ac:spMkLst>
        </pc:spChg>
        <pc:spChg chg="add mod">
          <ac:chgData name="Benjamin Payne" userId="S::benpayne@umbc.edu::b61ff11c-ba68-49af-b001-f9f234a6aca3" providerId="AD" clId="Web-{4EDF113C-B55F-2B5E-8063-ED8764138CFC}" dt="2018-11-09T11:50:46.347" v="188" actId="1076"/>
          <ac:spMkLst>
            <pc:docMk/>
            <pc:sldMk cId="788618827" sldId="264"/>
            <ac:spMk id="24" creationId="{6F4E02BE-2050-4279-AC7D-F6F3CBBB83CC}"/>
          </ac:spMkLst>
        </pc:spChg>
        <pc:spChg chg="add mod">
          <ac:chgData name="Benjamin Payne" userId="S::benpayne@umbc.edu::b61ff11c-ba68-49af-b001-f9f234a6aca3" providerId="AD" clId="Web-{4EDF113C-B55F-2B5E-8063-ED8764138CFC}" dt="2018-11-09T11:49:28.892" v="174" actId="1076"/>
          <ac:spMkLst>
            <pc:docMk/>
            <pc:sldMk cId="788618827" sldId="264"/>
            <ac:spMk id="25" creationId="{C99556E4-0148-425B-BECF-C7C7AA65A5AB}"/>
          </ac:spMkLst>
        </pc:spChg>
        <pc:spChg chg="add mod">
          <ac:chgData name="Benjamin Payne" userId="S::benpayne@umbc.edu::b61ff11c-ba68-49af-b001-f9f234a6aca3" providerId="AD" clId="Web-{4EDF113C-B55F-2B5E-8063-ED8764138CFC}" dt="2018-11-09T11:48:50.312" v="150" actId="1076"/>
          <ac:spMkLst>
            <pc:docMk/>
            <pc:sldMk cId="788618827" sldId="264"/>
            <ac:spMk id="26" creationId="{C1695061-A520-45D5-8191-BDB30510F24E}"/>
          </ac:spMkLst>
        </pc:spChg>
        <pc:spChg chg="add mod">
          <ac:chgData name="Benjamin Payne" userId="S::benpayne@umbc.edu::b61ff11c-ba68-49af-b001-f9f234a6aca3" providerId="AD" clId="Web-{4EDF113C-B55F-2B5E-8063-ED8764138CFC}" dt="2018-11-09T11:48:50.328" v="151" actId="1076"/>
          <ac:spMkLst>
            <pc:docMk/>
            <pc:sldMk cId="788618827" sldId="264"/>
            <ac:spMk id="27" creationId="{B6945F9A-EC1D-4281-A978-B2B668193AAD}"/>
          </ac:spMkLst>
        </pc:spChg>
        <pc:spChg chg="add mod">
          <ac:chgData name="Benjamin Payne" userId="S::benpayne@umbc.edu::b61ff11c-ba68-49af-b001-f9f234a6aca3" providerId="AD" clId="Web-{4EDF113C-B55F-2B5E-8063-ED8764138CFC}" dt="2018-11-09T11:48:58.047" v="168" actId="1076"/>
          <ac:spMkLst>
            <pc:docMk/>
            <pc:sldMk cId="788618827" sldId="264"/>
            <ac:spMk id="28" creationId="{E13EC828-5EAA-408A-92E9-8B8DB31FD644}"/>
          </ac:spMkLst>
        </pc:spChg>
        <pc:spChg chg="add mod">
          <ac:chgData name="Benjamin Payne" userId="S::benpayne@umbc.edu::b61ff11c-ba68-49af-b001-f9f234a6aca3" providerId="AD" clId="Web-{4EDF113C-B55F-2B5E-8063-ED8764138CFC}" dt="2018-11-09T11:50:30.612" v="184" actId="1076"/>
          <ac:spMkLst>
            <pc:docMk/>
            <pc:sldMk cId="788618827" sldId="264"/>
            <ac:spMk id="29" creationId="{39CF0C39-B2D9-483B-B3A0-01258CBCD2FE}"/>
          </ac:spMkLst>
        </pc:spChg>
        <pc:spChg chg="add mod">
          <ac:chgData name="Benjamin Payne" userId="S::benpayne@umbc.edu::b61ff11c-ba68-49af-b001-f9f234a6aca3" providerId="AD" clId="Web-{4EDF113C-B55F-2B5E-8063-ED8764138CFC}" dt="2018-11-09T11:49:49.689" v="178" actId="1076"/>
          <ac:spMkLst>
            <pc:docMk/>
            <pc:sldMk cId="788618827" sldId="264"/>
            <ac:spMk id="30" creationId="{95E3E0D0-829B-4C7D-848B-6CE6EBBADBDE}"/>
          </ac:spMkLst>
        </pc:spChg>
        <pc:spChg chg="add mod">
          <ac:chgData name="Benjamin Payne" userId="S::benpayne@umbc.edu::b61ff11c-ba68-49af-b001-f9f234a6aca3" providerId="AD" clId="Web-{4EDF113C-B55F-2B5E-8063-ED8764138CFC}" dt="2018-11-09T11:50:48.754" v="189" actId="1076"/>
          <ac:spMkLst>
            <pc:docMk/>
            <pc:sldMk cId="788618827" sldId="264"/>
            <ac:spMk id="31" creationId="{709B1067-65F4-4C4B-9091-57A01FFA5CD9}"/>
          </ac:spMkLst>
        </pc:spChg>
        <pc:spChg chg="add mod">
          <ac:chgData name="Benjamin Payne" userId="S::benpayne@umbc.edu::b61ff11c-ba68-49af-b001-f9f234a6aca3" providerId="AD" clId="Web-{4EDF113C-B55F-2B5E-8063-ED8764138CFC}" dt="2018-11-09T11:48:58.062" v="169" actId="1076"/>
          <ac:spMkLst>
            <pc:docMk/>
            <pc:sldMk cId="788618827" sldId="264"/>
            <ac:spMk id="32" creationId="{1B26429F-495A-4360-8C7D-53FDC7211703}"/>
          </ac:spMkLst>
        </pc:spChg>
        <pc:spChg chg="add mod">
          <ac:chgData name="Benjamin Payne" userId="S::benpayne@umbc.edu::b61ff11c-ba68-49af-b001-f9f234a6aca3" providerId="AD" clId="Web-{4EDF113C-B55F-2B5E-8063-ED8764138CFC}" dt="2018-11-09T11:48:50.453" v="157" actId="1076"/>
          <ac:spMkLst>
            <pc:docMk/>
            <pc:sldMk cId="788618827" sldId="264"/>
            <ac:spMk id="33" creationId="{4974B2A7-846B-47B6-AA49-C35AA10DE4BE}"/>
          </ac:spMkLst>
        </pc:spChg>
        <pc:spChg chg="add mod">
          <ac:chgData name="Benjamin Payne" userId="S::benpayne@umbc.edu::b61ff11c-ba68-49af-b001-f9f234a6aca3" providerId="AD" clId="Web-{4EDF113C-B55F-2B5E-8063-ED8764138CFC}" dt="2018-11-09T11:49:10.750" v="171" actId="1076"/>
          <ac:spMkLst>
            <pc:docMk/>
            <pc:sldMk cId="788618827" sldId="264"/>
            <ac:spMk id="34" creationId="{1069E4DB-E454-4BC8-87A3-47292E790DD3}"/>
          </ac:spMkLst>
        </pc:spChg>
        <pc:cxnChg chg="add mod">
          <ac:chgData name="Benjamin Payne" userId="S::benpayne@umbc.edu::b61ff11c-ba68-49af-b001-f9f234a6aca3" providerId="AD" clId="Web-{4EDF113C-B55F-2B5E-8063-ED8764138CFC}" dt="2018-11-09T11:48:50.484" v="159" actId="1076"/>
          <ac:cxnSpMkLst>
            <pc:docMk/>
            <pc:sldMk cId="788618827" sldId="264"/>
            <ac:cxnSpMk id="35" creationId="{9BAD2048-358A-49B5-BF97-A997963351EC}"/>
          </ac:cxnSpMkLst>
        </pc:cxnChg>
        <pc:cxnChg chg="add mod">
          <ac:chgData name="Benjamin Payne" userId="S::benpayne@umbc.edu::b61ff11c-ba68-49af-b001-f9f234a6aca3" providerId="AD" clId="Web-{4EDF113C-B55F-2B5E-8063-ED8764138CFC}" dt="2018-11-09T11:49:21.001" v="173" actId="14100"/>
          <ac:cxnSpMkLst>
            <pc:docMk/>
            <pc:sldMk cId="788618827" sldId="264"/>
            <ac:cxnSpMk id="36" creationId="{15176225-F83A-4D83-9604-3C5EAFBDDE6C}"/>
          </ac:cxnSpMkLst>
        </pc:cxnChg>
        <pc:cxnChg chg="add mod">
          <ac:chgData name="Benjamin Payne" userId="S::benpayne@umbc.edu::b61ff11c-ba68-49af-b001-f9f234a6aca3" providerId="AD" clId="Web-{4EDF113C-B55F-2B5E-8063-ED8764138CFC}" dt="2018-11-09T11:50:54.144" v="191" actId="14100"/>
          <ac:cxnSpMkLst>
            <pc:docMk/>
            <pc:sldMk cId="788618827" sldId="264"/>
            <ac:cxnSpMk id="37" creationId="{75D45105-A87F-4D91-AF7A-E4EBDA543210}"/>
          </ac:cxnSpMkLst>
        </pc:cxnChg>
        <pc:cxnChg chg="add mod">
          <ac:chgData name="Benjamin Payne" userId="S::benpayne@umbc.edu::b61ff11c-ba68-49af-b001-f9f234a6aca3" providerId="AD" clId="Web-{4EDF113C-B55F-2B5E-8063-ED8764138CFC}" dt="2018-11-09T11:50:33.816" v="185" actId="14100"/>
          <ac:cxnSpMkLst>
            <pc:docMk/>
            <pc:sldMk cId="788618827" sldId="264"/>
            <ac:cxnSpMk id="38" creationId="{F51E3EA8-399B-4BBF-B0D2-CEFDE0D4D31B}"/>
          </ac:cxnSpMkLst>
        </pc:cxnChg>
        <pc:cxnChg chg="add mod">
          <ac:chgData name="Benjamin Payne" userId="S::benpayne@umbc.edu::b61ff11c-ba68-49af-b001-f9f234a6aca3" providerId="AD" clId="Web-{4EDF113C-B55F-2B5E-8063-ED8764138CFC}" dt="2018-11-09T11:48:58.078" v="170" actId="1076"/>
          <ac:cxnSpMkLst>
            <pc:docMk/>
            <pc:sldMk cId="788618827" sldId="264"/>
            <ac:cxnSpMk id="39" creationId="{AACB2A8D-A337-4D23-AD59-E851F5109B04}"/>
          </ac:cxnSpMkLst>
        </pc:cxnChg>
        <pc:cxnChg chg="add mod">
          <ac:chgData name="Benjamin Payne" userId="S::benpayne@umbc.edu::b61ff11c-ba68-49af-b001-f9f234a6aca3" providerId="AD" clId="Web-{4EDF113C-B55F-2B5E-8063-ED8764138CFC}" dt="2018-11-09T11:49:53.033" v="179" actId="14100"/>
          <ac:cxnSpMkLst>
            <pc:docMk/>
            <pc:sldMk cId="788618827" sldId="264"/>
            <ac:cxnSpMk id="40" creationId="{119B2F33-8056-4E74-8CFF-C9DF986BBEA9}"/>
          </ac:cxnSpMkLst>
        </pc:cxnChg>
        <pc:cxnChg chg="add mod">
          <ac:chgData name="Benjamin Payne" userId="S::benpayne@umbc.edu::b61ff11c-ba68-49af-b001-f9f234a6aca3" providerId="AD" clId="Web-{4EDF113C-B55F-2B5E-8063-ED8764138CFC}" dt="2018-11-09T11:50:43.160" v="187" actId="14100"/>
          <ac:cxnSpMkLst>
            <pc:docMk/>
            <pc:sldMk cId="788618827" sldId="264"/>
            <ac:cxnSpMk id="41" creationId="{DF552787-D1E3-47CC-9651-7151A0DC2767}"/>
          </ac:cxnSpMkLst>
        </pc:cxnChg>
        <pc:cxnChg chg="add mod">
          <ac:chgData name="Benjamin Payne" userId="S::benpayne@umbc.edu::b61ff11c-ba68-49af-b001-f9f234a6aca3" providerId="AD" clId="Web-{4EDF113C-B55F-2B5E-8063-ED8764138CFC}" dt="2018-11-09T11:49:38.329" v="175" actId="14100"/>
          <ac:cxnSpMkLst>
            <pc:docMk/>
            <pc:sldMk cId="788618827" sldId="264"/>
            <ac:cxnSpMk id="42" creationId="{675D2100-2CD8-4C51-BA0B-B3D3C8481812}"/>
          </ac:cxnSpMkLst>
        </pc:cxnChg>
        <pc:cxnChg chg="add mod">
          <ac:chgData name="Benjamin Payne" userId="S::benpayne@umbc.edu::b61ff11c-ba68-49af-b001-f9f234a6aca3" providerId="AD" clId="Web-{4EDF113C-B55F-2B5E-8063-ED8764138CFC}" dt="2018-11-09T11:50:23.440" v="183" actId="14100"/>
          <ac:cxnSpMkLst>
            <pc:docMk/>
            <pc:sldMk cId="788618827" sldId="264"/>
            <ac:cxnSpMk id="43" creationId="{5A5EF5F4-67B6-444A-83FA-C5F8D3E20B7F}"/>
          </ac:cxnSpMkLst>
        </pc:cxnChg>
      </pc:sldChg>
      <pc:sldChg chg="addSp delSp modSp add ord replId">
        <pc:chgData name="Benjamin Payne" userId="S::benpayne@umbc.edu::b61ff11c-ba68-49af-b001-f9f234a6aca3" providerId="AD" clId="Web-{4EDF113C-B55F-2B5E-8063-ED8764138CFC}" dt="2018-11-09T11:56:00.311" v="465"/>
        <pc:sldMkLst>
          <pc:docMk/>
          <pc:sldMk cId="606503549" sldId="265"/>
        </pc:sldMkLst>
        <pc:spChg chg="mod">
          <ac:chgData name="Benjamin Payne" userId="S::benpayne@umbc.edu::b61ff11c-ba68-49af-b001-f9f234a6aca3" providerId="AD" clId="Web-{4EDF113C-B55F-2B5E-8063-ED8764138CFC}" dt="2018-11-09T11:52:17.147" v="323" actId="20577"/>
          <ac:spMkLst>
            <pc:docMk/>
            <pc:sldMk cId="606503549" sldId="265"/>
            <ac:spMk id="2" creationId="{839F1DCF-11E8-4AF0-A983-57F0206B1C55}"/>
          </ac:spMkLst>
        </pc:spChg>
        <pc:spChg chg="add del">
          <ac:chgData name="Benjamin Payne" userId="S::benpayne@umbc.edu::b61ff11c-ba68-49af-b001-f9f234a6aca3" providerId="AD" clId="Web-{4EDF113C-B55F-2B5E-8063-ED8764138CFC}" dt="2018-11-09T11:52:05.913" v="306"/>
          <ac:spMkLst>
            <pc:docMk/>
            <pc:sldMk cId="606503549" sldId="265"/>
            <ac:spMk id="3" creationId="{B2B70655-124F-4A2D-B660-197F033610CC}"/>
          </ac:spMkLst>
        </pc:spChg>
        <pc:spChg chg="add del">
          <ac:chgData name="Benjamin Payne" userId="S::benpayne@umbc.edu::b61ff11c-ba68-49af-b001-f9f234a6aca3" providerId="AD" clId="Web-{4EDF113C-B55F-2B5E-8063-ED8764138CFC}" dt="2018-11-09T11:52:05.913" v="305"/>
          <ac:spMkLst>
            <pc:docMk/>
            <pc:sldMk cId="606503549" sldId="265"/>
            <ac:spMk id="26" creationId="{D3F7B3C0-BFA2-4A8C-8668-BF28EE53AD46}"/>
          </ac:spMkLst>
        </pc:spChg>
        <pc:spChg chg="add del">
          <ac:chgData name="Benjamin Payne" userId="S::benpayne@umbc.edu::b61ff11c-ba68-49af-b001-f9f234a6aca3" providerId="AD" clId="Web-{4EDF113C-B55F-2B5E-8063-ED8764138CFC}" dt="2018-11-09T11:52:05.913" v="304"/>
          <ac:spMkLst>
            <pc:docMk/>
            <pc:sldMk cId="606503549" sldId="265"/>
            <ac:spMk id="28" creationId="{9F411DE9-B1F9-482B-B5E6-614D9CB1552C}"/>
          </ac:spMkLst>
        </pc:spChg>
        <pc:spChg chg="add del">
          <ac:chgData name="Benjamin Payne" userId="S::benpayne@umbc.edu::b61ff11c-ba68-49af-b001-f9f234a6aca3" providerId="AD" clId="Web-{4EDF113C-B55F-2B5E-8063-ED8764138CFC}" dt="2018-11-09T11:52:05.913" v="303"/>
          <ac:spMkLst>
            <pc:docMk/>
            <pc:sldMk cId="606503549" sldId="265"/>
            <ac:spMk id="30" creationId="{39D31342-7ED0-4ECD-8225-244CF65F8A49}"/>
          </ac:spMkLst>
        </pc:spChg>
        <pc:spChg chg="add del">
          <ac:chgData name="Benjamin Payne" userId="S::benpayne@umbc.edu::b61ff11c-ba68-49af-b001-f9f234a6aca3" providerId="AD" clId="Web-{4EDF113C-B55F-2B5E-8063-ED8764138CFC}" dt="2018-11-09T11:52:05.913" v="302"/>
          <ac:spMkLst>
            <pc:docMk/>
            <pc:sldMk cId="606503549" sldId="265"/>
            <ac:spMk id="32" creationId="{DCAF926F-C08A-4CD5-8CB4-3551560C0318}"/>
          </ac:spMkLst>
        </pc:spChg>
        <pc:spChg chg="add del">
          <ac:chgData name="Benjamin Payne" userId="S::benpayne@umbc.edu::b61ff11c-ba68-49af-b001-f9f234a6aca3" providerId="AD" clId="Web-{4EDF113C-B55F-2B5E-8063-ED8764138CFC}" dt="2018-11-09T11:52:05.913" v="301"/>
          <ac:spMkLst>
            <pc:docMk/>
            <pc:sldMk cId="606503549" sldId="265"/>
            <ac:spMk id="34" creationId="{8AB7EE4B-6763-422D-821A-FD0AB400CCED}"/>
          </ac:spMkLst>
        </pc:spChg>
        <pc:spChg chg="add del">
          <ac:chgData name="Benjamin Payne" userId="S::benpayne@umbc.edu::b61ff11c-ba68-49af-b001-f9f234a6aca3" providerId="AD" clId="Web-{4EDF113C-B55F-2B5E-8063-ED8764138CFC}" dt="2018-11-09T11:52:05.913" v="300"/>
          <ac:spMkLst>
            <pc:docMk/>
            <pc:sldMk cId="606503549" sldId="265"/>
            <ac:spMk id="36" creationId="{5B43E4BD-4CE0-4A68-9F96-4BD466280650}"/>
          </ac:spMkLst>
        </pc:spChg>
        <pc:spChg chg="add del">
          <ac:chgData name="Benjamin Payne" userId="S::benpayne@umbc.edu::b61ff11c-ba68-49af-b001-f9f234a6aca3" providerId="AD" clId="Web-{4EDF113C-B55F-2B5E-8063-ED8764138CFC}" dt="2018-11-09T11:52:05.913" v="299"/>
          <ac:spMkLst>
            <pc:docMk/>
            <pc:sldMk cId="606503549" sldId="265"/>
            <ac:spMk id="38" creationId="{8FC398CD-D87C-4C16-98B7-CF371E60BA74}"/>
          </ac:spMkLst>
        </pc:spChg>
        <pc:spChg chg="add del">
          <ac:chgData name="Benjamin Payne" userId="S::benpayne@umbc.edu::b61ff11c-ba68-49af-b001-f9f234a6aca3" providerId="AD" clId="Web-{4EDF113C-B55F-2B5E-8063-ED8764138CFC}" dt="2018-11-09T11:52:05.913" v="298"/>
          <ac:spMkLst>
            <pc:docMk/>
            <pc:sldMk cId="606503549" sldId="265"/>
            <ac:spMk id="40" creationId="{F695AB23-59A1-4BA6-9916-3B9EEE291001}"/>
          </ac:spMkLst>
        </pc:spChg>
        <pc:spChg chg="add del">
          <ac:chgData name="Benjamin Payne" userId="S::benpayne@umbc.edu::b61ff11c-ba68-49af-b001-f9f234a6aca3" providerId="AD" clId="Web-{4EDF113C-B55F-2B5E-8063-ED8764138CFC}" dt="2018-11-09T11:52:05.913" v="297"/>
          <ac:spMkLst>
            <pc:docMk/>
            <pc:sldMk cId="606503549" sldId="265"/>
            <ac:spMk id="42" creationId="{370BABC4-61D2-4ED0-866C-715AD3567F18}"/>
          </ac:spMkLst>
        </pc:spChg>
        <pc:spChg chg="add del">
          <ac:chgData name="Benjamin Payne" userId="S::benpayne@umbc.edu::b61ff11c-ba68-49af-b001-f9f234a6aca3" providerId="AD" clId="Web-{4EDF113C-B55F-2B5E-8063-ED8764138CFC}" dt="2018-11-09T11:52:05.913" v="296"/>
          <ac:spMkLst>
            <pc:docMk/>
            <pc:sldMk cId="606503549" sldId="265"/>
            <ac:spMk id="44" creationId="{C5D51890-BB04-4DE4-BB2D-F8ECB241EDBC}"/>
          </ac:spMkLst>
        </pc:spChg>
        <pc:spChg chg="add del">
          <ac:chgData name="Benjamin Payne" userId="S::benpayne@umbc.edu::b61ff11c-ba68-49af-b001-f9f234a6aca3" providerId="AD" clId="Web-{4EDF113C-B55F-2B5E-8063-ED8764138CFC}" dt="2018-11-09T11:52:03.538" v="286"/>
          <ac:spMkLst>
            <pc:docMk/>
            <pc:sldMk cId="606503549" sldId="265"/>
            <ac:spMk id="64" creationId="{274767C6-DA7B-46E8-B29E-1FEE12A74D04}"/>
          </ac:spMkLst>
        </pc:spChg>
        <pc:spChg chg="add del">
          <ac:chgData name="Benjamin Payne" userId="S::benpayne@umbc.edu::b61ff11c-ba68-49af-b001-f9f234a6aca3" providerId="AD" clId="Web-{4EDF113C-B55F-2B5E-8063-ED8764138CFC}" dt="2018-11-09T11:52:03.538" v="285"/>
          <ac:spMkLst>
            <pc:docMk/>
            <pc:sldMk cId="606503549" sldId="265"/>
            <ac:spMk id="66" creationId="{D876A6D2-22F8-4AED-B08F-70EC5799D9D8}"/>
          </ac:spMkLst>
        </pc:spChg>
        <pc:spChg chg="add del">
          <ac:chgData name="Benjamin Payne" userId="S::benpayne@umbc.edu::b61ff11c-ba68-49af-b001-f9f234a6aca3" providerId="AD" clId="Web-{4EDF113C-B55F-2B5E-8063-ED8764138CFC}" dt="2018-11-09T11:52:03.538" v="284"/>
          <ac:spMkLst>
            <pc:docMk/>
            <pc:sldMk cId="606503549" sldId="265"/>
            <ac:spMk id="68" creationId="{CCFFC702-A02A-455B-AA82-E4D9A9863B9E}"/>
          </ac:spMkLst>
        </pc:spChg>
        <pc:spChg chg="add del">
          <ac:chgData name="Benjamin Payne" userId="S::benpayne@umbc.edu::b61ff11c-ba68-49af-b001-f9f234a6aca3" providerId="AD" clId="Web-{4EDF113C-B55F-2B5E-8063-ED8764138CFC}" dt="2018-11-09T11:52:03.538" v="283"/>
          <ac:spMkLst>
            <pc:docMk/>
            <pc:sldMk cId="606503549" sldId="265"/>
            <ac:spMk id="70" creationId="{B7060E72-13AD-4F9E-B52E-D89D95D808A5}"/>
          </ac:spMkLst>
        </pc:spChg>
        <pc:spChg chg="add del">
          <ac:chgData name="Benjamin Payne" userId="S::benpayne@umbc.edu::b61ff11c-ba68-49af-b001-f9f234a6aca3" providerId="AD" clId="Web-{4EDF113C-B55F-2B5E-8063-ED8764138CFC}" dt="2018-11-09T11:52:03.538" v="282"/>
          <ac:spMkLst>
            <pc:docMk/>
            <pc:sldMk cId="606503549" sldId="265"/>
            <ac:spMk id="72" creationId="{AD1A2337-8125-4DC1-90FA-9E25F91C1457}"/>
          </ac:spMkLst>
        </pc:spChg>
        <pc:spChg chg="add del">
          <ac:chgData name="Benjamin Payne" userId="S::benpayne@umbc.edu::b61ff11c-ba68-49af-b001-f9f234a6aca3" providerId="AD" clId="Web-{4EDF113C-B55F-2B5E-8063-ED8764138CFC}" dt="2018-11-09T11:52:03.538" v="281"/>
          <ac:spMkLst>
            <pc:docMk/>
            <pc:sldMk cId="606503549" sldId="265"/>
            <ac:spMk id="74" creationId="{50499EFE-8045-469B-BAB2-C4E125C95FF5}"/>
          </ac:spMkLst>
        </pc:spChg>
        <pc:spChg chg="add del">
          <ac:chgData name="Benjamin Payne" userId="S::benpayne@umbc.edu::b61ff11c-ba68-49af-b001-f9f234a6aca3" providerId="AD" clId="Web-{4EDF113C-B55F-2B5E-8063-ED8764138CFC}" dt="2018-11-09T11:52:03.538" v="280"/>
          <ac:spMkLst>
            <pc:docMk/>
            <pc:sldMk cId="606503549" sldId="265"/>
            <ac:spMk id="76" creationId="{B9F92699-17CA-417D-802E-AB247BBD37E8}"/>
          </ac:spMkLst>
        </pc:spChg>
        <pc:spChg chg="add del">
          <ac:chgData name="Benjamin Payne" userId="S::benpayne@umbc.edu::b61ff11c-ba68-49af-b001-f9f234a6aca3" providerId="AD" clId="Web-{4EDF113C-B55F-2B5E-8063-ED8764138CFC}" dt="2018-11-09T11:52:03.538" v="279"/>
          <ac:spMkLst>
            <pc:docMk/>
            <pc:sldMk cId="606503549" sldId="265"/>
            <ac:spMk id="78" creationId="{F6199ADB-D2D9-497E-BFFA-3669CEB218E2}"/>
          </ac:spMkLst>
        </pc:spChg>
        <pc:spChg chg="add del">
          <ac:chgData name="Benjamin Payne" userId="S::benpayne@umbc.edu::b61ff11c-ba68-49af-b001-f9f234a6aca3" providerId="AD" clId="Web-{4EDF113C-B55F-2B5E-8063-ED8764138CFC}" dt="2018-11-09T11:52:03.538" v="278"/>
          <ac:spMkLst>
            <pc:docMk/>
            <pc:sldMk cId="606503549" sldId="265"/>
            <ac:spMk id="80" creationId="{258C6F19-9814-49CD-80FE-A6FC3A2942CF}"/>
          </ac:spMkLst>
        </pc:spChg>
        <pc:spChg chg="add del">
          <ac:chgData name="Benjamin Payne" userId="S::benpayne@umbc.edu::b61ff11c-ba68-49af-b001-f9f234a6aca3" providerId="AD" clId="Web-{4EDF113C-B55F-2B5E-8063-ED8764138CFC}" dt="2018-11-09T11:52:03.538" v="277"/>
          <ac:spMkLst>
            <pc:docMk/>
            <pc:sldMk cId="606503549" sldId="265"/>
            <ac:spMk id="82" creationId="{4A3275A4-581D-4F81-9EFE-F351559072A1}"/>
          </ac:spMkLst>
        </pc:spChg>
        <pc:spChg chg="add del">
          <ac:chgData name="Benjamin Payne" userId="S::benpayne@umbc.edu::b61ff11c-ba68-49af-b001-f9f234a6aca3" providerId="AD" clId="Web-{4EDF113C-B55F-2B5E-8063-ED8764138CFC}" dt="2018-11-09T11:52:03.538" v="276"/>
          <ac:spMkLst>
            <pc:docMk/>
            <pc:sldMk cId="606503549" sldId="265"/>
            <ac:spMk id="84" creationId="{58440723-C54A-4B40-BACA-47597760423D}"/>
          </ac:spMkLst>
        </pc:spChg>
        <pc:graphicFrameChg chg="add mod modGraphic">
          <ac:chgData name="Benjamin Payne" userId="S::benpayne@umbc.edu::b61ff11c-ba68-49af-b001-f9f234a6aca3" providerId="AD" clId="Web-{4EDF113C-B55F-2B5E-8063-ED8764138CFC}" dt="2018-11-09T11:56:00.311" v="465"/>
          <ac:graphicFrameMkLst>
            <pc:docMk/>
            <pc:sldMk cId="606503549" sldId="265"/>
            <ac:graphicFrameMk id="103" creationId="{DC807405-2CD8-43AB-8766-A3AEC353ABD8}"/>
          </ac:graphicFrameMkLst>
        </pc:graphicFrameChg>
        <pc:cxnChg chg="add del">
          <ac:chgData name="Benjamin Payne" userId="S::benpayne@umbc.edu::b61ff11c-ba68-49af-b001-f9f234a6aca3" providerId="AD" clId="Web-{4EDF113C-B55F-2B5E-8063-ED8764138CFC}" dt="2018-11-09T11:52:05.913" v="295"/>
          <ac:cxnSpMkLst>
            <pc:docMk/>
            <pc:sldMk cId="606503549" sldId="265"/>
            <ac:cxnSpMk id="46" creationId="{F9980A38-CB9B-4301-9B4B-EBEDB0A92BF1}"/>
          </ac:cxnSpMkLst>
        </pc:cxnChg>
        <pc:cxnChg chg="add del">
          <ac:chgData name="Benjamin Payne" userId="S::benpayne@umbc.edu::b61ff11c-ba68-49af-b001-f9f234a6aca3" providerId="AD" clId="Web-{4EDF113C-B55F-2B5E-8063-ED8764138CFC}" dt="2018-11-09T11:52:05.913" v="294"/>
          <ac:cxnSpMkLst>
            <pc:docMk/>
            <pc:sldMk cId="606503549" sldId="265"/>
            <ac:cxnSpMk id="48" creationId="{A28954B5-88A9-45A4-9C80-5F0C2D171C13}"/>
          </ac:cxnSpMkLst>
        </pc:cxnChg>
        <pc:cxnChg chg="add del">
          <ac:chgData name="Benjamin Payne" userId="S::benpayne@umbc.edu::b61ff11c-ba68-49af-b001-f9f234a6aca3" providerId="AD" clId="Web-{4EDF113C-B55F-2B5E-8063-ED8764138CFC}" dt="2018-11-09T11:52:05.913" v="293"/>
          <ac:cxnSpMkLst>
            <pc:docMk/>
            <pc:sldMk cId="606503549" sldId="265"/>
            <ac:cxnSpMk id="50" creationId="{A472976C-0055-44F1-92A7-F62A536C4877}"/>
          </ac:cxnSpMkLst>
        </pc:cxnChg>
        <pc:cxnChg chg="add del">
          <ac:chgData name="Benjamin Payne" userId="S::benpayne@umbc.edu::b61ff11c-ba68-49af-b001-f9f234a6aca3" providerId="AD" clId="Web-{4EDF113C-B55F-2B5E-8063-ED8764138CFC}" dt="2018-11-09T11:52:05.913" v="292"/>
          <ac:cxnSpMkLst>
            <pc:docMk/>
            <pc:sldMk cId="606503549" sldId="265"/>
            <ac:cxnSpMk id="52" creationId="{6BE02DF4-2602-4D28-9B6E-5164DEE362F5}"/>
          </ac:cxnSpMkLst>
        </pc:cxnChg>
        <pc:cxnChg chg="add del">
          <ac:chgData name="Benjamin Payne" userId="S::benpayne@umbc.edu::b61ff11c-ba68-49af-b001-f9f234a6aca3" providerId="AD" clId="Web-{4EDF113C-B55F-2B5E-8063-ED8764138CFC}" dt="2018-11-09T11:52:05.913" v="291"/>
          <ac:cxnSpMkLst>
            <pc:docMk/>
            <pc:sldMk cId="606503549" sldId="265"/>
            <ac:cxnSpMk id="54" creationId="{B78C8FDB-3C4A-466C-A842-4C1B3DD3B352}"/>
          </ac:cxnSpMkLst>
        </pc:cxnChg>
        <pc:cxnChg chg="add del">
          <ac:chgData name="Benjamin Payne" userId="S::benpayne@umbc.edu::b61ff11c-ba68-49af-b001-f9f234a6aca3" providerId="AD" clId="Web-{4EDF113C-B55F-2B5E-8063-ED8764138CFC}" dt="2018-11-09T11:52:05.913" v="290"/>
          <ac:cxnSpMkLst>
            <pc:docMk/>
            <pc:sldMk cId="606503549" sldId="265"/>
            <ac:cxnSpMk id="56" creationId="{5647AFF0-E658-4B1E-9ABB-7E3BE79F7CDA}"/>
          </ac:cxnSpMkLst>
        </pc:cxnChg>
        <pc:cxnChg chg="add del">
          <ac:chgData name="Benjamin Payne" userId="S::benpayne@umbc.edu::b61ff11c-ba68-49af-b001-f9f234a6aca3" providerId="AD" clId="Web-{4EDF113C-B55F-2B5E-8063-ED8764138CFC}" dt="2018-11-09T11:52:05.913" v="289"/>
          <ac:cxnSpMkLst>
            <pc:docMk/>
            <pc:sldMk cId="606503549" sldId="265"/>
            <ac:cxnSpMk id="58" creationId="{CEEFBA29-B0CF-4684-AE22-6E05173512B7}"/>
          </ac:cxnSpMkLst>
        </pc:cxnChg>
        <pc:cxnChg chg="add del">
          <ac:chgData name="Benjamin Payne" userId="S::benpayne@umbc.edu::b61ff11c-ba68-49af-b001-f9f234a6aca3" providerId="AD" clId="Web-{4EDF113C-B55F-2B5E-8063-ED8764138CFC}" dt="2018-11-09T11:52:05.913" v="288"/>
          <ac:cxnSpMkLst>
            <pc:docMk/>
            <pc:sldMk cId="606503549" sldId="265"/>
            <ac:cxnSpMk id="60" creationId="{BB60A262-FD99-4A57-8BF2-FD2E02430F12}"/>
          </ac:cxnSpMkLst>
        </pc:cxnChg>
        <pc:cxnChg chg="add del">
          <ac:chgData name="Benjamin Payne" userId="S::benpayne@umbc.edu::b61ff11c-ba68-49af-b001-f9f234a6aca3" providerId="AD" clId="Web-{4EDF113C-B55F-2B5E-8063-ED8764138CFC}" dt="2018-11-09T11:52:05.913" v="287"/>
          <ac:cxnSpMkLst>
            <pc:docMk/>
            <pc:sldMk cId="606503549" sldId="265"/>
            <ac:cxnSpMk id="62" creationId="{8EC09F64-9AEA-4619-84E8-31ECFF9C9BCB}"/>
          </ac:cxnSpMkLst>
        </pc:cxnChg>
        <pc:cxnChg chg="add del">
          <ac:chgData name="Benjamin Payne" userId="S::benpayne@umbc.edu::b61ff11c-ba68-49af-b001-f9f234a6aca3" providerId="AD" clId="Web-{4EDF113C-B55F-2B5E-8063-ED8764138CFC}" dt="2018-11-09T11:52:03.538" v="275"/>
          <ac:cxnSpMkLst>
            <pc:docMk/>
            <pc:sldMk cId="606503549" sldId="265"/>
            <ac:cxnSpMk id="86" creationId="{D5ECDC46-ABC1-4782-945A-99E9F05E6CA5}"/>
          </ac:cxnSpMkLst>
        </pc:cxnChg>
        <pc:cxnChg chg="add del">
          <ac:chgData name="Benjamin Payne" userId="S::benpayne@umbc.edu::b61ff11c-ba68-49af-b001-f9f234a6aca3" providerId="AD" clId="Web-{4EDF113C-B55F-2B5E-8063-ED8764138CFC}" dt="2018-11-09T11:52:03.538" v="274"/>
          <ac:cxnSpMkLst>
            <pc:docMk/>
            <pc:sldMk cId="606503549" sldId="265"/>
            <ac:cxnSpMk id="88" creationId="{FAB22DF7-1E40-4A84-9E5B-92B9F7A21854}"/>
          </ac:cxnSpMkLst>
        </pc:cxnChg>
        <pc:cxnChg chg="add del">
          <ac:chgData name="Benjamin Payne" userId="S::benpayne@umbc.edu::b61ff11c-ba68-49af-b001-f9f234a6aca3" providerId="AD" clId="Web-{4EDF113C-B55F-2B5E-8063-ED8764138CFC}" dt="2018-11-09T11:52:03.538" v="273"/>
          <ac:cxnSpMkLst>
            <pc:docMk/>
            <pc:sldMk cId="606503549" sldId="265"/>
            <ac:cxnSpMk id="90" creationId="{A099B458-04B5-4446-B69D-CD1F5B80BA36}"/>
          </ac:cxnSpMkLst>
        </pc:cxnChg>
        <pc:cxnChg chg="add del">
          <ac:chgData name="Benjamin Payne" userId="S::benpayne@umbc.edu::b61ff11c-ba68-49af-b001-f9f234a6aca3" providerId="AD" clId="Web-{4EDF113C-B55F-2B5E-8063-ED8764138CFC}" dt="2018-11-09T11:52:03.538" v="272"/>
          <ac:cxnSpMkLst>
            <pc:docMk/>
            <pc:sldMk cId="606503549" sldId="265"/>
            <ac:cxnSpMk id="92" creationId="{2D716F17-526F-41EE-A0B6-A5FE6BA002EC}"/>
          </ac:cxnSpMkLst>
        </pc:cxnChg>
        <pc:cxnChg chg="add del">
          <ac:chgData name="Benjamin Payne" userId="S::benpayne@umbc.edu::b61ff11c-ba68-49af-b001-f9f234a6aca3" providerId="AD" clId="Web-{4EDF113C-B55F-2B5E-8063-ED8764138CFC}" dt="2018-11-09T11:52:03.538" v="271"/>
          <ac:cxnSpMkLst>
            <pc:docMk/>
            <pc:sldMk cId="606503549" sldId="265"/>
            <ac:cxnSpMk id="94" creationId="{FAAB6DA1-8A7D-4229-B9E3-FB7590F4E5CC}"/>
          </ac:cxnSpMkLst>
        </pc:cxnChg>
        <pc:cxnChg chg="add del">
          <ac:chgData name="Benjamin Payne" userId="S::benpayne@umbc.edu::b61ff11c-ba68-49af-b001-f9f234a6aca3" providerId="AD" clId="Web-{4EDF113C-B55F-2B5E-8063-ED8764138CFC}" dt="2018-11-09T11:52:03.538" v="270"/>
          <ac:cxnSpMkLst>
            <pc:docMk/>
            <pc:sldMk cId="606503549" sldId="265"/>
            <ac:cxnSpMk id="96" creationId="{CC53A4C0-5718-4788-8E60-C9D9504EBB2C}"/>
          </ac:cxnSpMkLst>
        </pc:cxnChg>
        <pc:cxnChg chg="add del">
          <ac:chgData name="Benjamin Payne" userId="S::benpayne@umbc.edu::b61ff11c-ba68-49af-b001-f9f234a6aca3" providerId="AD" clId="Web-{4EDF113C-B55F-2B5E-8063-ED8764138CFC}" dt="2018-11-09T11:52:03.538" v="269"/>
          <ac:cxnSpMkLst>
            <pc:docMk/>
            <pc:sldMk cId="606503549" sldId="265"/>
            <ac:cxnSpMk id="98" creationId="{F0732350-D32F-492D-9BE1-073C2174D726}"/>
          </ac:cxnSpMkLst>
        </pc:cxnChg>
        <pc:cxnChg chg="add del">
          <ac:chgData name="Benjamin Payne" userId="S::benpayne@umbc.edu::b61ff11c-ba68-49af-b001-f9f234a6aca3" providerId="AD" clId="Web-{4EDF113C-B55F-2B5E-8063-ED8764138CFC}" dt="2018-11-09T11:52:03.538" v="268"/>
          <ac:cxnSpMkLst>
            <pc:docMk/>
            <pc:sldMk cId="606503549" sldId="265"/>
            <ac:cxnSpMk id="100" creationId="{9AF848DF-707E-4D59-B31D-2422E6B699C6}"/>
          </ac:cxnSpMkLst>
        </pc:cxnChg>
        <pc:cxnChg chg="add del">
          <ac:chgData name="Benjamin Payne" userId="S::benpayne@umbc.edu::b61ff11c-ba68-49af-b001-f9f234a6aca3" providerId="AD" clId="Web-{4EDF113C-B55F-2B5E-8063-ED8764138CFC}" dt="2018-11-09T11:52:03.538" v="267"/>
          <ac:cxnSpMkLst>
            <pc:docMk/>
            <pc:sldMk cId="606503549" sldId="265"/>
            <ac:cxnSpMk id="102" creationId="{085F18BB-114A-4785-8945-69080822631E}"/>
          </ac:cxnSpMkLst>
        </pc:cxnChg>
      </pc:sldChg>
      <pc:sldChg chg="modSp add ord replId">
        <pc:chgData name="Benjamin Payne" userId="S::benpayne@umbc.edu::b61ff11c-ba68-49af-b001-f9f234a6aca3" providerId="AD" clId="Web-{4EDF113C-B55F-2B5E-8063-ED8764138CFC}" dt="2018-11-09T11:56:29.719" v="471" actId="1076"/>
        <pc:sldMkLst>
          <pc:docMk/>
          <pc:sldMk cId="1075387212" sldId="266"/>
        </pc:sldMkLst>
        <pc:spChg chg="mod">
          <ac:chgData name="Benjamin Payne" userId="S::benpayne@umbc.edu::b61ff11c-ba68-49af-b001-f9f234a6aca3" providerId="AD" clId="Web-{4EDF113C-B55F-2B5E-8063-ED8764138CFC}" dt="2018-11-09T11:56:15.187" v="468" actId="20577"/>
          <ac:spMkLst>
            <pc:docMk/>
            <pc:sldMk cId="1075387212" sldId="266"/>
            <ac:spMk id="2" creationId="{839F1DCF-11E8-4AF0-A983-57F0206B1C55}"/>
          </ac:spMkLst>
        </pc:spChg>
        <pc:cxnChg chg="mod">
          <ac:chgData name="Benjamin Payne" userId="S::benpayne@umbc.edu::b61ff11c-ba68-49af-b001-f9f234a6aca3" providerId="AD" clId="Web-{4EDF113C-B55F-2B5E-8063-ED8764138CFC}" dt="2018-11-09T11:56:29.719" v="471" actId="1076"/>
          <ac:cxnSpMkLst>
            <pc:docMk/>
            <pc:sldMk cId="1075387212" sldId="266"/>
            <ac:cxnSpMk id="15" creationId="{E091D5E6-4921-4AE1-9C07-DA1684ADEAC3}"/>
          </ac:cxnSpMkLst>
        </pc:cxnChg>
      </pc:sldChg>
      <pc:sldChg chg="modSp new">
        <pc:chgData name="Benjamin Payne" userId="S::benpayne@umbc.edu::b61ff11c-ba68-49af-b001-f9f234a6aca3" providerId="AD" clId="Web-{4EDF113C-B55F-2B5E-8063-ED8764138CFC}" dt="2018-11-09T12:09:41.027" v="475" actId="20577"/>
        <pc:sldMkLst>
          <pc:docMk/>
          <pc:sldMk cId="4212451810" sldId="267"/>
        </pc:sldMkLst>
        <pc:spChg chg="mod">
          <ac:chgData name="Benjamin Payne" userId="S::benpayne@umbc.edu::b61ff11c-ba68-49af-b001-f9f234a6aca3" providerId="AD" clId="Web-{4EDF113C-B55F-2B5E-8063-ED8764138CFC}" dt="2018-11-09T12:09:41.027" v="475" actId="20577"/>
          <ac:spMkLst>
            <pc:docMk/>
            <pc:sldMk cId="4212451810" sldId="267"/>
            <ac:spMk id="3" creationId="{88CA0AE1-C80A-458E-900E-88031936306A}"/>
          </ac:spMkLst>
        </pc:spChg>
      </pc:sldChg>
      <pc:sldChg chg="modSp new ord">
        <pc:chgData name="Benjamin Payne" userId="S::benpayne@umbc.edu::b61ff11c-ba68-49af-b001-f9f234a6aca3" providerId="AD" clId="Web-{4EDF113C-B55F-2B5E-8063-ED8764138CFC}" dt="2018-11-09T12:10:51.686" v="491"/>
        <pc:sldMkLst>
          <pc:docMk/>
          <pc:sldMk cId="705748014" sldId="268"/>
        </pc:sldMkLst>
        <pc:spChg chg="mod">
          <ac:chgData name="Benjamin Payne" userId="S::benpayne@umbc.edu::b61ff11c-ba68-49af-b001-f9f234a6aca3" providerId="AD" clId="Web-{4EDF113C-B55F-2B5E-8063-ED8764138CFC}" dt="2018-11-09T12:10:24.357" v="487" actId="20577"/>
          <ac:spMkLst>
            <pc:docMk/>
            <pc:sldMk cId="705748014" sldId="268"/>
            <ac:spMk id="2" creationId="{E6AD0BE0-F728-4A88-9D4C-C48C4D0CE40B}"/>
          </ac:spMkLst>
        </pc:spChg>
      </pc:sldChg>
      <pc:sldChg chg="modSp add replId">
        <pc:chgData name="Benjamin Payne" userId="S::benpayne@umbc.edu::b61ff11c-ba68-49af-b001-f9f234a6aca3" providerId="AD" clId="Web-{4EDF113C-B55F-2B5E-8063-ED8764138CFC}" dt="2018-11-09T12:10:58.421" v="494" actId="20577"/>
        <pc:sldMkLst>
          <pc:docMk/>
          <pc:sldMk cId="877478849" sldId="269"/>
        </pc:sldMkLst>
        <pc:spChg chg="mod">
          <ac:chgData name="Benjamin Payne" userId="S::benpayne@umbc.edu::b61ff11c-ba68-49af-b001-f9f234a6aca3" providerId="AD" clId="Web-{4EDF113C-B55F-2B5E-8063-ED8764138CFC}" dt="2018-11-09T12:10:58.421" v="494" actId="20577"/>
          <ac:spMkLst>
            <pc:docMk/>
            <pc:sldMk cId="877478849" sldId="269"/>
            <ac:spMk id="2" creationId="{839F1DCF-11E8-4AF0-A983-57F0206B1C55}"/>
          </ac:spMkLst>
        </pc:spChg>
      </pc:sldChg>
    </pc:docChg>
  </pc:docChgLst>
  <pc:docChgLst>
    <pc:chgData name="Benjamin Payne" userId="S::benpayne@umbc.edu::b61ff11c-ba68-49af-b001-f9f234a6aca3" providerId="AD" clId="Web-{6A45C66C-FB31-888C-1C32-1DBF9DC755DC}"/>
    <pc:docChg chg="addSld modSld sldOrd">
      <pc:chgData name="Benjamin Payne" userId="S::benpayne@umbc.edu::b61ff11c-ba68-49af-b001-f9f234a6aca3" providerId="AD" clId="Web-{6A45C66C-FB31-888C-1C32-1DBF9DC755DC}" dt="2018-11-11T05:28:07.639" v="14"/>
      <pc:docMkLst>
        <pc:docMk/>
      </pc:docMkLst>
      <pc:sldChg chg="ord">
        <pc:chgData name="Benjamin Payne" userId="S::benpayne@umbc.edu::b61ff11c-ba68-49af-b001-f9f234a6aca3" providerId="AD" clId="Web-{6A45C66C-FB31-888C-1C32-1DBF9DC755DC}" dt="2018-11-11T05:27:54.076" v="13"/>
        <pc:sldMkLst>
          <pc:docMk/>
          <pc:sldMk cId="2085181478" sldId="283"/>
        </pc:sldMkLst>
      </pc:sldChg>
      <pc:sldChg chg="add ord">
        <pc:chgData name="Benjamin Payne" userId="S::benpayne@umbc.edu::b61ff11c-ba68-49af-b001-f9f234a6aca3" providerId="AD" clId="Web-{6A45C66C-FB31-888C-1C32-1DBF9DC755DC}" dt="2018-11-11T05:27:16.982" v="6"/>
        <pc:sldMkLst>
          <pc:docMk/>
          <pc:sldMk cId="3534477754" sldId="285"/>
        </pc:sldMkLst>
      </pc:sldChg>
      <pc:sldChg chg="add ord">
        <pc:chgData name="Benjamin Payne" userId="S::benpayne@umbc.edu::b61ff11c-ba68-49af-b001-f9f234a6aca3" providerId="AD" clId="Web-{6A45C66C-FB31-888C-1C32-1DBF9DC755DC}" dt="2018-11-11T05:27:16.982" v="7"/>
        <pc:sldMkLst>
          <pc:docMk/>
          <pc:sldMk cId="596540457" sldId="286"/>
        </pc:sldMkLst>
      </pc:sldChg>
      <pc:sldChg chg="add ord">
        <pc:chgData name="Benjamin Payne" userId="S::benpayne@umbc.edu::b61ff11c-ba68-49af-b001-f9f234a6aca3" providerId="AD" clId="Web-{6A45C66C-FB31-888C-1C32-1DBF9DC755DC}" dt="2018-11-11T05:27:16.982" v="8"/>
        <pc:sldMkLst>
          <pc:docMk/>
          <pc:sldMk cId="551699632" sldId="287"/>
        </pc:sldMkLst>
      </pc:sldChg>
      <pc:sldChg chg="add ord">
        <pc:chgData name="Benjamin Payne" userId="S::benpayne@umbc.edu::b61ff11c-ba68-49af-b001-f9f234a6aca3" providerId="AD" clId="Web-{6A45C66C-FB31-888C-1C32-1DBF9DC755DC}" dt="2018-11-11T05:27:16.982" v="9"/>
        <pc:sldMkLst>
          <pc:docMk/>
          <pc:sldMk cId="1393551157" sldId="288"/>
        </pc:sldMkLst>
      </pc:sldChg>
      <pc:sldChg chg="add ord">
        <pc:chgData name="Benjamin Payne" userId="S::benpayne@umbc.edu::b61ff11c-ba68-49af-b001-f9f234a6aca3" providerId="AD" clId="Web-{6A45C66C-FB31-888C-1C32-1DBF9DC755DC}" dt="2018-11-11T05:27:16.982" v="10"/>
        <pc:sldMkLst>
          <pc:docMk/>
          <pc:sldMk cId="3668385619" sldId="289"/>
        </pc:sldMkLst>
      </pc:sldChg>
      <pc:sldChg chg="addSp add ord">
        <pc:chgData name="Benjamin Payne" userId="S::benpayne@umbc.edu::b61ff11c-ba68-49af-b001-f9f234a6aca3" providerId="AD" clId="Web-{6A45C66C-FB31-888C-1C32-1DBF9DC755DC}" dt="2018-11-11T05:28:07.639" v="14"/>
        <pc:sldMkLst>
          <pc:docMk/>
          <pc:sldMk cId="65072745" sldId="290"/>
        </pc:sldMkLst>
        <pc:spChg chg="add">
          <ac:chgData name="Benjamin Payne" userId="S::benpayne@umbc.edu::b61ff11c-ba68-49af-b001-f9f234a6aca3" providerId="AD" clId="Web-{6A45C66C-FB31-888C-1C32-1DBF9DC755DC}" dt="2018-11-11T05:28:07.639" v="14"/>
          <ac:spMkLst>
            <pc:docMk/>
            <pc:sldMk cId="65072745" sldId="290"/>
            <ac:spMk id="8" creationId="{3B854194-185D-494D-905C-7C7CB2E30F6E}"/>
          </ac:spMkLst>
        </pc:spChg>
        <pc:spChg chg="add">
          <ac:chgData name="Benjamin Payne" userId="S::benpayne@umbc.edu::b61ff11c-ba68-49af-b001-f9f234a6aca3" providerId="AD" clId="Web-{6A45C66C-FB31-888C-1C32-1DBF9DC755DC}" dt="2018-11-11T05:28:07.639" v="14"/>
          <ac:spMkLst>
            <pc:docMk/>
            <pc:sldMk cId="65072745" sldId="290"/>
            <ac:spMk id="10" creationId="{B4F5FA0D-0104-4987-8241-EFF7C85B88DE}"/>
          </ac:spMkLst>
        </pc:spChg>
        <pc:picChg chg="add">
          <ac:chgData name="Benjamin Payne" userId="S::benpayne@umbc.edu::b61ff11c-ba68-49af-b001-f9f234a6aca3" providerId="AD" clId="Web-{6A45C66C-FB31-888C-1C32-1DBF9DC755DC}" dt="2018-11-11T05:28:07.639" v="14"/>
          <ac:picMkLst>
            <pc:docMk/>
            <pc:sldMk cId="65072745" sldId="290"/>
            <ac:picMk id="12" creationId="{2897127E-6CEF-446C-BE87-93B7C46E49D1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858786-C1E8-4988-8AB6-8B84800D0D7B}" type="datetimeFigureOut">
              <a:rPr lang="en-US"/>
              <a:t>11/28/2018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7C63B0-7B47-445C-9799-50B63C6C8162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6098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ultra-mileage.com/tools.php" TargetMode="External"/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vglab.com/andrew/PDF/hd-jour.pdf" TargetMode="External"/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ocw.mit.edu/courses/electrical-engineering-and-computer-science/6-864-advanced-natural-language-processing-fall-2005/lecture-notes/lec18.pdf" TargetMode="External"/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http://www.datasciencecourse.org/notes/graphs/graphs.pdf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7C63B0-7B47-445C-9799-50B63C6C8162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889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https://www.ultra-mileage.com/tools.php</a:t>
            </a:r>
          </a:p>
          <a:p>
            <a:endParaRPr lang="en-US" dirty="0">
              <a:cs typeface="Calibri"/>
            </a:endParaRPr>
          </a:p>
          <a:p>
            <a:r>
              <a:rPr lang="en-US" dirty="0"/>
              <a:t>https://www.datacamp.com/community/tutorials/networkx-python-graph-tutorial</a:t>
            </a:r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7C63B0-7B47-445C-9799-50B63C6C8162}" type="slidenum">
              <a:rPr lang="en-US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0884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https://www.avglab.com/andrew/PDF/hd-jour.pdf</a:t>
            </a:r>
          </a:p>
          <a:p>
            <a:r>
              <a:rPr lang="en-US" dirty="0"/>
              <a:t>https://www.avglab.com/andrew/PDF/hi-dim.pdf</a:t>
            </a:r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7C63B0-7B47-445C-9799-50B63C6C8162}" type="slidenum">
              <a:rPr lang="en-US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3393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https://graphthinking.blogspot.com/2018/07/family-tree-in-neo4j.html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7C63B0-7B47-445C-9799-50B63C6C8162}" type="slidenum">
              <a:rPr lang="en-US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1430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https://www.auntyflo.com/dream-dictionary/neighbor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7C63B0-7B47-445C-9799-50B63C6C8162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8392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https://ocw.mit.edu/courses/electrical-engineering-and-computer-science/6-864-advanced-natural-language-processing-fall-2005/lecture-notes/lec18.pdf</a:t>
            </a:r>
          </a:p>
          <a:p>
            <a:endParaRPr lang="en-US" dirty="0">
              <a:cs typeface="Calibri"/>
            </a:endParaRPr>
          </a:p>
          <a:p>
            <a:r>
              <a:rPr lang="en-US" dirty="0"/>
              <a:t>https://medium.com/@aneesha/beyond-bag-of-words-using-pytextrank-to-find-phrases-and-summarize-text-f736fa3773c5</a:t>
            </a:r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7C63B0-7B47-445C-9799-50B63C6C8162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8509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https://stackoverflow.com/questions/20133479/how-to-draw-directed-graphs-using-networkx-in-python</a:t>
            </a:r>
          </a:p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7C63B0-7B47-445C-9799-50B63C6C8162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74870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http://faculty.ycp.edu/~dbabcock/PastCourses/cs360/lectures/lecture15.html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7C63B0-7B47-445C-9799-50B63C6C8162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8912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http://faculty.ycp.edu/~dbabcock/PastCourses/cs360/lectures/lecture15.html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7C63B0-7B47-445C-9799-50B63C6C8162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1653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http://faculty.ycp.edu/~dbabcock/PastCourses/cs360/lectures/lecture15.html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7C63B0-7B47-445C-9799-50B63C6C8162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1145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https://www.mcs.anl.gov/~itf/dbpp/text/node35.html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7C63B0-7B47-445C-9799-50B63C6C8162}" type="slidenum">
              <a:rPr lang="en-US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7983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https://www.mcs.anl.gov/~itf/dbpp/text/node35.html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7C63B0-7B47-445C-9799-50B63C6C8162}" type="slidenum">
              <a:rPr lang="en-US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569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11/28/2018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11/28/2018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11/28/2018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11/28/2018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rgnet.com/sna.html" TargetMode="External"/><Relationship Id="rId2" Type="http://schemas.openxmlformats.org/officeDocument/2006/relationships/hyperlink" Target="http://1.aspx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cray.com/blog/graph-databases-101/" TargetMode="External"/><Relationship Id="rId5" Type="http://schemas.openxmlformats.org/officeDocument/2006/relationships/hyperlink" Target="https://www.ibmbigdatahub.com/blog/what-graph-analytics" TargetMode="External"/><Relationship Id="rId4" Type="http://schemas.openxmlformats.org/officeDocument/2006/relationships/hyperlink" Target="https://www.crowdchat.net/getgraph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ost&#8211;benefit_analysis" TargetMode="External"/><Relationship Id="rId2" Type="http://schemas.openxmlformats.org/officeDocument/2006/relationships/hyperlink" Target="https://en.wikipedia.org/wiki/Break-even_(economics)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://benefit_break_even_point_for_labor.ipynb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Vertex_(graph_theory)" TargetMode="External"/><Relationship Id="rId2" Type="http://schemas.openxmlformats.org/officeDocument/2006/relationships/hyperlink" Target="https://en.wikipedia.org/wiki/Graph_theory" TargetMode="Externa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://www.datasciencecourse.org/notes/graphs/graphs.pdf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Adjacency_matrix" TargetMode="Externa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Graph_(discrete_mathematics)#Undirected_graph" TargetMode="Externa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14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hyperlink" Target="https://www.geeksforgeeks.org/graph-data-structure-and-algorithms/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araday.io/technology/faraday-identity-graph" TargetMode="External"/><Relationship Id="rId2" Type="http://schemas.openxmlformats.org/officeDocument/2006/relationships/hyperlink" Target="http://www.orgnet.com/sna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signal.co/blog/6-things-about-id-graphs/" TargetMode="External"/><Relationship Id="rId4" Type="http://schemas.openxmlformats.org/officeDocument/2006/relationships/hyperlink" Target="http://marketing/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hyperlink" Target="https://pypi.org/project/graphviz/" TargetMode="Externa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sv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sv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sv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ix_Degrees_of_Kevin_Bacon" TargetMode="External"/><Relationship Id="rId2" Type="http://schemas.openxmlformats.org/officeDocument/2006/relationships/hyperlink" Target="http://127.0.0.1:8888/notebooks/week12_property_graph/networkx.ipynb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n.wikipedia.org/wiki/Floyd%E2%80%93Warshall_algorithm" TargetMode="External"/><Relationship Id="rId4" Type="http://schemas.openxmlformats.org/officeDocument/2006/relationships/hyperlink" Target="https://en.wikipedia.org/wiki/Shortest_path_problem#Undirected_graph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Directed_graph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scrapethissite.com/faq/" TargetMode="External"/><Relationship Id="rId2" Type="http://schemas.openxmlformats.org/officeDocument/2006/relationships/hyperlink" Target="http://localhost:8888/lab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toscrape.com/" TargetMode="Externa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Elevator_pitch" TargetMode="Externa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Freeman_A._Hrabowski_III" TargetMode="External"/><Relationship Id="rId2" Type="http://schemas.openxmlformats.org/officeDocument/2006/relationships/hyperlink" Target="https://en.wikipedia.org/wiki/Elevator_pitch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en.wikipedia.org/wiki/Elevator_pitch" TargetMode="Externa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Travelling_salesman_problem&#8203;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ultra-mileage.com/tools.php&#8203;" TargetMode="External"/><Relationship Id="rId4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s.cornell.edu/info2040/2011/09/14/google-maps-its-just-one-big-graph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hyperlink" Target="https://globaldatinginsights.com/2015/08/18/18082015-how-dating-sites-match-singles-up-using-advanced-graphs/" TargetMode="Externa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sv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sv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hyperlink" Target="https://networkdata.ics.uci.edu/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hyperlink" Target="https://orientdb.com/" TargetMode="Externa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hyperlink" Target="http://localhost:7474/" TargetMode="Externa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7474/browser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Nepotism" TargetMode="External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hyperlink" Target="https://go.neo4j.com/181206-register.html" TargetMode="Externa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hyperlink" Target="http://ben-is-located" TargetMode="Externa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search?q=docker+install" TargetMode="External"/><Relationship Id="rId7" Type="http://schemas.openxmlformats.org/officeDocument/2006/relationships/hyperlink" Target="https://docs.docker.com/docker-for-mac/install/" TargetMode="External"/><Relationship Id="rId2" Type="http://schemas.openxmlformats.org/officeDocument/2006/relationships/hyperlink" Target="https://docs.docker.com/install/overview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results?search_query=docker+windows+installation" TargetMode="External"/><Relationship Id="rId5" Type="http://schemas.openxmlformats.org/officeDocument/2006/relationships/hyperlink" Target="https://docs.docker.com/docker-for-windows/install/" TargetMode="External"/><Relationship Id="rId4" Type="http://schemas.openxmlformats.org/officeDocument/2006/relationships/hyperlink" Target="https://docs.docker.com/install/" TargetMode="Externa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docker.com/get-started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EF5C9F-826D-4E25-994A-793B6C326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Pre-read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D0611B-4128-49D4-B1B0-DA667394C0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  <a:hlinkClick r:id="rId2"/>
              </a:rPr>
              <a:t>https://tdwi.org/articles/2016/07/25/graph-databases-for-analytics-1.aspx</a:t>
            </a:r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Social network analysis  </a:t>
            </a:r>
            <a:r>
              <a:rPr lang="en-US">
                <a:cs typeface="Calibri"/>
                <a:hlinkClick r:id="rId3"/>
              </a:rPr>
              <a:t>http://www.orgnet.com/sna.html</a:t>
            </a:r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https://www.infoworld.com/article/2877489/big-data/how-graph-analytics-delivers-deeper-understanding-of-complex-data.html</a:t>
            </a:r>
            <a:endParaRPr lang="en-US"/>
          </a:p>
          <a:p>
            <a:r>
              <a:rPr lang="en-US">
                <a:cs typeface="Calibri"/>
                <a:hlinkClick r:id="rId4"/>
              </a:rPr>
              <a:t>https://www.crowdchat.net/getgraph</a:t>
            </a:r>
            <a:endParaRPr lang="en-US">
              <a:cs typeface="Calibri"/>
            </a:endParaRPr>
          </a:p>
          <a:p>
            <a:r>
              <a:rPr lang="en-US">
                <a:cs typeface="Calibri"/>
                <a:hlinkClick r:id="rId5"/>
              </a:rPr>
              <a:t>https://www.ibmbigdatahub.com/blog/what-graph-analytics</a:t>
            </a:r>
            <a:endParaRPr lang="en-US">
              <a:cs typeface="Calibri"/>
            </a:endParaRPr>
          </a:p>
          <a:p>
            <a:r>
              <a:rPr lang="en-US">
                <a:cs typeface="Calibri"/>
                <a:hlinkClick r:id="rId6"/>
              </a:rPr>
              <a:t>https://www.cray.com/blog/graph-databases-101/</a:t>
            </a:r>
            <a:endParaRPr lang="en-US">
              <a:cs typeface="Calibri"/>
            </a:endParaRPr>
          </a:p>
          <a:p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413917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3026B-CED3-4479-98ED-1F80C9AEC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How the exercise fits into my experience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3CE566-72D9-4168-B0DB-90BD4D2EB6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514350" indent="-514350">
              <a:buAutoNum type="arabicPeriod"/>
            </a:pPr>
            <a:r>
              <a:rPr lang="en-US">
                <a:cs typeface="Calibri"/>
              </a:rPr>
              <a:t>What is the question that decision makers are faced with?</a:t>
            </a:r>
            <a:endParaRPr lang="en-US"/>
          </a:p>
          <a:p>
            <a:pPr marL="514350" indent="-514350">
              <a:buAutoNum type="arabicPeriod"/>
            </a:pPr>
            <a:r>
              <a:rPr lang="en-US">
                <a:cs typeface="Calibri"/>
              </a:rPr>
              <a:t>Create a model (costs, benefits, risks) using context (history)</a:t>
            </a:r>
          </a:p>
          <a:p>
            <a:pPr marL="514350" indent="-514350">
              <a:buAutoNum type="arabicPeriod"/>
            </a:pPr>
            <a:r>
              <a:rPr lang="en-US">
                <a:cs typeface="Calibri"/>
              </a:rPr>
              <a:t>Identify which variables are quantifiable (costs, money, time)</a:t>
            </a:r>
          </a:p>
          <a:p>
            <a:pPr marL="514350" indent="-514350">
              <a:buAutoNum type="arabicPeriod"/>
            </a:pPr>
            <a:r>
              <a:rPr lang="en-US">
                <a:cs typeface="Calibri"/>
              </a:rPr>
              <a:t>Chase the relevant data</a:t>
            </a:r>
          </a:p>
          <a:p>
            <a:pPr marL="514350" indent="-514350">
              <a:buAutoNum type="arabicPeriod"/>
            </a:pPr>
            <a:r>
              <a:rPr lang="en-US">
                <a:cs typeface="Calibri"/>
              </a:rPr>
              <a:t>Analyze (occasionally requires Python)</a:t>
            </a:r>
          </a:p>
          <a:p>
            <a:pPr marL="514350" indent="-514350">
              <a:buAutoNum type="arabicPeriod"/>
            </a:pPr>
            <a:r>
              <a:rPr lang="en-US">
                <a:cs typeface="Calibri"/>
              </a:rPr>
              <a:t>Present analysis and results to decision makers</a:t>
            </a:r>
          </a:p>
          <a:p>
            <a:pPr lvl="1"/>
            <a:r>
              <a:rPr lang="en-US">
                <a:cs typeface="Calibri"/>
              </a:rPr>
              <a:t>In-person</a:t>
            </a:r>
          </a:p>
          <a:p>
            <a:pPr lvl="1"/>
            <a:r>
              <a:rPr lang="en-US">
                <a:cs typeface="Calibri"/>
              </a:rPr>
              <a:t>Using Excel, </a:t>
            </a:r>
            <a:r>
              <a:rPr lang="en-US" err="1">
                <a:cs typeface="Calibri"/>
              </a:rPr>
              <a:t>Powerpoint</a:t>
            </a:r>
          </a:p>
        </p:txBody>
      </p:sp>
      <p:pic>
        <p:nvPicPr>
          <p:cNvPr id="4" name="Picture 4" descr="A person using a computer&#10;&#10;Description generated with high confidence">
            <a:extLst>
              <a:ext uri="{FF2B5EF4-FFF2-40B4-BE49-F238E27FC236}">
                <a16:creationId xmlns:a16="http://schemas.microsoft.com/office/drawing/2014/main" id="{529385FC-EE2B-42DE-86F4-A0DA61A88C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658" y="2358499"/>
            <a:ext cx="7128294" cy="449796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669A5D3-802B-42AB-B405-F2FDF028DFEF}"/>
              </a:ext>
            </a:extLst>
          </p:cNvPr>
          <p:cNvSpPr/>
          <p:nvPr/>
        </p:nvSpPr>
        <p:spPr>
          <a:xfrm>
            <a:off x="7666703" y="2300934"/>
            <a:ext cx="2782529" cy="27333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57644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B68FE-2F89-4DD1-800B-9E4C6C2C2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Reading assignment   --&gt; Quiz on Blackboard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F2DEC7-9B1D-40BF-A2B8-3C79AE212A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3000" dirty="0">
                <a:cs typeface="Calibri"/>
              </a:rPr>
              <a:t>"Mining massive datasets" </a:t>
            </a:r>
            <a:endParaRPr lang="en-US" dirty="0"/>
          </a:p>
          <a:p>
            <a:r>
              <a:rPr lang="en-US" sz="3000" dirty="0">
                <a:cs typeface="Calibri"/>
              </a:rPr>
              <a:t>page 163 to 168 (181 to 186 in the PDF)</a:t>
            </a:r>
            <a:endParaRPr lang="en-US" dirty="0"/>
          </a:p>
          <a:p>
            <a:r>
              <a:rPr lang="en-US" sz="3000" dirty="0">
                <a:cs typeface="Calibri"/>
              </a:rPr>
              <a:t>plus the summary of chapter 5 on page 196-197 (214 to 215)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9373051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44F4F-437F-4FE7-BDDD-7DA4E0429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Homework: 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E1E84E-315D-4DFE-8F66-B177A4B189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85000" lnSpcReduction="20000"/>
          </a:bodyPr>
          <a:lstStyle/>
          <a:p>
            <a:r>
              <a:rPr lang="en-US" dirty="0">
                <a:cs typeface="Calibri"/>
              </a:rPr>
              <a:t>Given an initial directory location on your computer, and</a:t>
            </a:r>
          </a:p>
          <a:p>
            <a:r>
              <a:rPr lang="en-US" dirty="0">
                <a:cs typeface="Calibri"/>
              </a:rPr>
              <a:t>Given Python code for listing files and folders in that location, and</a:t>
            </a:r>
          </a:p>
          <a:p>
            <a:r>
              <a:rPr lang="en-US" dirty="0">
                <a:cs typeface="Calibri"/>
              </a:rPr>
              <a:t>Given </a:t>
            </a:r>
            <a:r>
              <a:rPr lang="en-US" dirty="0" err="1">
                <a:cs typeface="Calibri"/>
              </a:rPr>
              <a:t>Graphviz</a:t>
            </a:r>
            <a:r>
              <a:rPr lang="en-US" dirty="0">
                <a:cs typeface="Calibri"/>
              </a:rPr>
              <a:t> code that can produce a directed graph,</a:t>
            </a:r>
          </a:p>
          <a:p>
            <a:r>
              <a:rPr lang="en-US" dirty="0">
                <a:cs typeface="Calibri"/>
              </a:rPr>
              <a:t>Produce a visualization of the directed graph that shows all files and folders in the initial location.</a:t>
            </a:r>
          </a:p>
          <a:p>
            <a:pPr marL="0" indent="0">
              <a:buNone/>
            </a:pPr>
            <a:endParaRPr lang="en-US" sz="21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2100" dirty="0">
                <a:latin typeface="Courier New"/>
                <a:cs typeface="Courier New"/>
              </a:rPr>
              <a:t>from </a:t>
            </a:r>
            <a:r>
              <a:rPr lang="en-US" sz="2100" err="1">
                <a:latin typeface="Courier New"/>
                <a:cs typeface="Courier New"/>
              </a:rPr>
              <a:t>os</a:t>
            </a:r>
            <a:r>
              <a:rPr lang="en-US" sz="2100" dirty="0">
                <a:latin typeface="Courier New"/>
                <a:cs typeface="Courier New"/>
              </a:rPr>
              <a:t> import walk</a:t>
            </a:r>
            <a:endParaRPr lang="en-US" sz="210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2100" dirty="0">
                <a:latin typeface="Courier New"/>
                <a:cs typeface="Courier New"/>
              </a:rPr>
              <a:t>path ="." # current directory</a:t>
            </a:r>
            <a:endParaRPr lang="en-US" sz="210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2100" dirty="0">
                <a:latin typeface="Courier New"/>
                <a:cs typeface="Courier New"/>
              </a:rPr>
              <a:t>for (</a:t>
            </a:r>
            <a:r>
              <a:rPr lang="en-US" sz="2100" err="1">
                <a:latin typeface="Courier New"/>
                <a:cs typeface="Courier New"/>
              </a:rPr>
              <a:t>dirpath</a:t>
            </a:r>
            <a:r>
              <a:rPr lang="en-US" sz="2100" dirty="0">
                <a:latin typeface="Courier New"/>
                <a:cs typeface="Courier New"/>
              </a:rPr>
              <a:t>, </a:t>
            </a:r>
            <a:r>
              <a:rPr lang="en-US" sz="2100" err="1">
                <a:latin typeface="Courier New"/>
                <a:cs typeface="Courier New"/>
              </a:rPr>
              <a:t>dirnames</a:t>
            </a:r>
            <a:r>
              <a:rPr lang="en-US" sz="2100" dirty="0">
                <a:latin typeface="Courier New"/>
                <a:cs typeface="Courier New"/>
              </a:rPr>
              <a:t>, filenames) in walk(path):</a:t>
            </a:r>
            <a:endParaRPr lang="en-US" sz="210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2100" dirty="0">
                <a:latin typeface="Courier New"/>
                <a:cs typeface="Courier New"/>
              </a:rPr>
              <a:t>    print('current location:',</a:t>
            </a:r>
            <a:r>
              <a:rPr lang="en-US" sz="2100" err="1">
                <a:latin typeface="Courier New"/>
                <a:cs typeface="Courier New"/>
              </a:rPr>
              <a:t>dirpath</a:t>
            </a:r>
            <a:r>
              <a:rPr lang="en-US" sz="2100" dirty="0">
                <a:latin typeface="Courier New"/>
                <a:cs typeface="Courier New"/>
              </a:rPr>
              <a:t>)</a:t>
            </a:r>
            <a:endParaRPr lang="en-US" sz="210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2100" dirty="0">
                <a:latin typeface="Courier New"/>
                <a:cs typeface="Courier New"/>
              </a:rPr>
              <a:t>    print('folders:         ',</a:t>
            </a:r>
            <a:r>
              <a:rPr lang="en-US" sz="2100" err="1">
                <a:latin typeface="Courier New"/>
                <a:cs typeface="Courier New"/>
              </a:rPr>
              <a:t>dirnames</a:t>
            </a:r>
            <a:r>
              <a:rPr lang="en-US" sz="2100" dirty="0">
                <a:latin typeface="Courier New"/>
                <a:cs typeface="Courier New"/>
              </a:rPr>
              <a:t>)</a:t>
            </a:r>
            <a:endParaRPr lang="en-US" sz="210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2100" dirty="0">
                <a:latin typeface="Courier New"/>
                <a:cs typeface="Courier New"/>
              </a:rPr>
              <a:t>    print('files:           ',filenames,'\n')</a:t>
            </a:r>
          </a:p>
          <a:p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142639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7F547C4-45DB-4814-B7C9-A16E30CE4774}"/>
              </a:ext>
            </a:extLst>
          </p:cNvPr>
          <p:cNvSpPr>
            <a:spLocks noGrp="1"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cs typeface="Calibri Light"/>
              </a:rPr>
              <a:t>Homework assignment: parse .</a:t>
            </a:r>
            <a:r>
              <a:rPr lang="en-US" dirty="0" err="1">
                <a:cs typeface="Calibri Light"/>
              </a:rPr>
              <a:t>ipynb</a:t>
            </a:r>
            <a:r>
              <a:rPr lang="en-US" dirty="0">
                <a:cs typeface="Calibri Light"/>
              </a:rPr>
              <a:t> files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D4FD8B7-8FFD-4F8A-9091-EFF68ACFE54E}"/>
              </a:ext>
            </a:extLst>
          </p:cNvPr>
          <p:cNvSpPr>
            <a:spLocks noGrp="1"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cs typeface="Calibri"/>
              </a:rPr>
              <a:t>Create a notebook that finds all other notebooks used for Data 601 on your computer and generates a list of the modules used</a:t>
            </a:r>
          </a:p>
          <a:p>
            <a:r>
              <a:rPr lang="en-US" dirty="0">
                <a:cs typeface="Calibri"/>
              </a:rPr>
              <a:t>Lines of code that start with either "</a:t>
            </a:r>
            <a:r>
              <a:rPr lang="en-US" dirty="0">
                <a:latin typeface="Courier New"/>
                <a:cs typeface="Courier New"/>
              </a:rPr>
              <a:t>from</a:t>
            </a:r>
            <a:r>
              <a:rPr lang="en-US" dirty="0">
                <a:cs typeface="Calibri"/>
              </a:rPr>
              <a:t>" or "</a:t>
            </a:r>
            <a:r>
              <a:rPr lang="en-US" dirty="0">
                <a:latin typeface="Courier New"/>
                <a:cs typeface="Courier New"/>
              </a:rPr>
              <a:t>import</a:t>
            </a:r>
            <a:r>
              <a:rPr lang="en-US" dirty="0">
                <a:cs typeface="Calibri"/>
              </a:rPr>
              <a:t>"</a:t>
            </a:r>
          </a:p>
          <a:p>
            <a:r>
              <a:rPr lang="en-US" dirty="0">
                <a:cs typeface="Calibri"/>
              </a:rPr>
              <a:t>Submit your python notebook (.</a:t>
            </a:r>
            <a:r>
              <a:rPr lang="en-US" dirty="0" err="1">
                <a:cs typeface="Calibri"/>
              </a:rPr>
              <a:t>ipynb</a:t>
            </a:r>
            <a:r>
              <a:rPr lang="en-US" dirty="0">
                <a:cs typeface="Calibri"/>
              </a:rPr>
              <a:t> file) containing the code for the implementation and the results. Results are a list of modules used. </a:t>
            </a:r>
          </a:p>
          <a:p>
            <a:endParaRPr lang="en-US" dirty="0">
              <a:cs typeface="Calibri"/>
            </a:endParaRPr>
          </a:p>
          <a:p>
            <a:r>
              <a:rPr lang="en-US" i="1" dirty="0">
                <a:cs typeface="Calibri"/>
              </a:rPr>
              <a:t>Optional bonus question</a:t>
            </a:r>
            <a:r>
              <a:rPr lang="en-US">
                <a:cs typeface="Calibri"/>
              </a:rPr>
              <a:t>: How many lines of Python code have you </a:t>
            </a:r>
            <a:r>
              <a:rPr lang="en-US" dirty="0">
                <a:cs typeface="Calibri"/>
              </a:rPr>
              <a:t>created for Data 601?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723525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7A20E2-15DB-403D-A038-26BE0BD4C312}"/>
              </a:ext>
            </a:extLst>
          </p:cNvPr>
          <p:cNvSpPr>
            <a:spLocks noGrp="1"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cs typeface="Calibri Light"/>
              </a:rPr>
              <a:t>Breakdown the Homework, Part 1 of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856D4D-B3E9-44F0-B3B2-5A03749617D2}"/>
              </a:ext>
            </a:extLst>
          </p:cNvPr>
          <p:cNvSpPr>
            <a:spLocks noGrp="1"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AutoNum type="arabicPeriod"/>
            </a:pPr>
            <a:r>
              <a:rPr lang="en-US">
                <a:cs typeface="Calibri"/>
              </a:rPr>
              <a:t>Draw or write down what you're starting with</a:t>
            </a:r>
          </a:p>
          <a:p>
            <a:pPr marL="514350" indent="-514350">
              <a:buAutoNum type="arabicPeriod"/>
            </a:pPr>
            <a:endParaRPr lang="en-US">
              <a:cs typeface="Calibri"/>
            </a:endParaRPr>
          </a:p>
          <a:p>
            <a:pPr marL="514350" indent="-514350">
              <a:buAutoNum type="arabicPeriod"/>
            </a:pPr>
            <a:endParaRPr lang="en-US">
              <a:cs typeface="Calibri"/>
            </a:endParaRPr>
          </a:p>
          <a:p>
            <a:pPr marL="514350" indent="-514350">
              <a:buAutoNum type="arabicPeriod"/>
            </a:pPr>
            <a:r>
              <a:rPr lang="en-US">
                <a:cs typeface="Calibri"/>
              </a:rPr>
              <a:t>Draw or write down what the outcome should look like</a:t>
            </a:r>
          </a:p>
        </p:txBody>
      </p:sp>
    </p:spTree>
    <p:extLst>
      <p:ext uri="{BB962C8B-B14F-4D97-AF65-F5344CB8AC3E}">
        <p14:creationId xmlns:p14="http://schemas.microsoft.com/office/powerpoint/2010/main" val="290566237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0E82F-47CE-41EE-AC6A-D20B7529B8E6}"/>
              </a:ext>
            </a:extLst>
          </p:cNvPr>
          <p:cNvSpPr>
            <a:spLocks noGrp="1"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cs typeface="Calibri Light"/>
              </a:rPr>
              <a:t>Breakdown the Homework, Part 2 of 2:</a:t>
            </a:r>
            <a:br>
              <a:rPr lang="en-US">
                <a:cs typeface="Calibri Light"/>
              </a:rPr>
            </a:br>
            <a:r>
              <a:rPr lang="en-US">
                <a:cs typeface="Calibri Light"/>
              </a:rPr>
              <a:t>Design your approach to solving the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825745-357E-4EAC-A131-F804FCE3BF06}"/>
              </a:ext>
            </a:extLst>
          </p:cNvPr>
          <p:cNvSpPr>
            <a:spLocks noGrp="1"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lnSpc>
                <a:spcPct val="150000"/>
              </a:lnSpc>
              <a:buAutoNum type="arabicPeriod"/>
            </a:pPr>
            <a:r>
              <a:rPr lang="en-US">
                <a:cs typeface="Calibri"/>
              </a:rPr>
              <a:t>Given the starting point and end point, what steps are needed?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en-US">
                <a:cs typeface="Calibri"/>
              </a:rPr>
              <a:t>Write down actions you'll need to take</a:t>
            </a:r>
            <a:endParaRPr lang="en-US"/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en-US">
                <a:cs typeface="Calibri"/>
              </a:rPr>
              <a:t>Determine the dependencies among the actions you need to take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en-US">
                <a:cs typeface="Calibri"/>
              </a:rPr>
              <a:t>In what order should the steps be?</a:t>
            </a:r>
          </a:p>
          <a:p>
            <a:pPr>
              <a:lnSpc>
                <a:spcPct val="150000"/>
              </a:lnSpc>
            </a:pPr>
            <a:endParaRPr lang="en-US">
              <a:cs typeface="Calibri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i="1">
                <a:cs typeface="Calibri"/>
              </a:rPr>
              <a:t>If you have time before leaving</a:t>
            </a:r>
            <a:r>
              <a:rPr lang="en-US">
                <a:cs typeface="Calibri"/>
              </a:rPr>
              <a:t>, take the listed actions using your computer</a:t>
            </a:r>
          </a:p>
          <a:p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806148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3026B-CED3-4479-98ED-1F80C9AEC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How the exercise fits into my experience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3CE566-72D9-4168-B0DB-90BD4D2EB6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514350" indent="-514350">
              <a:buAutoNum type="arabicPeriod"/>
            </a:pPr>
            <a:r>
              <a:rPr lang="en-US">
                <a:cs typeface="Calibri"/>
              </a:rPr>
              <a:t>What is the question that decision makers are faced with?</a:t>
            </a:r>
            <a:endParaRPr lang="en-US"/>
          </a:p>
          <a:p>
            <a:pPr marL="514350" indent="-514350">
              <a:buAutoNum type="arabicPeriod"/>
            </a:pPr>
            <a:r>
              <a:rPr lang="en-US">
                <a:cs typeface="Calibri"/>
              </a:rPr>
              <a:t>Create a model (costs, benefits, risks) using context (history)</a:t>
            </a:r>
          </a:p>
          <a:p>
            <a:pPr marL="514350" indent="-514350">
              <a:buAutoNum type="arabicPeriod"/>
            </a:pPr>
            <a:r>
              <a:rPr lang="en-US">
                <a:cs typeface="Calibri"/>
              </a:rPr>
              <a:t>Identify which variables are quantifiable (costs, money, time)</a:t>
            </a:r>
          </a:p>
          <a:p>
            <a:pPr marL="514350" indent="-514350">
              <a:buAutoNum type="arabicPeriod"/>
            </a:pPr>
            <a:r>
              <a:rPr lang="en-US">
                <a:cs typeface="Calibri"/>
              </a:rPr>
              <a:t>Chase the relevant data</a:t>
            </a:r>
          </a:p>
          <a:p>
            <a:pPr marL="514350" indent="-514350">
              <a:buAutoNum type="arabicPeriod"/>
            </a:pPr>
            <a:r>
              <a:rPr lang="en-US">
                <a:cs typeface="Calibri"/>
              </a:rPr>
              <a:t>Analyze (occasionally requires Python)</a:t>
            </a:r>
          </a:p>
          <a:p>
            <a:pPr marL="514350" indent="-514350">
              <a:buAutoNum type="arabicPeriod"/>
            </a:pPr>
            <a:r>
              <a:rPr lang="en-US">
                <a:cs typeface="Calibri"/>
              </a:rPr>
              <a:t>Present analysis and results to decision makers</a:t>
            </a:r>
          </a:p>
          <a:p>
            <a:pPr lvl="1"/>
            <a:r>
              <a:rPr lang="en-US">
                <a:cs typeface="Calibri"/>
              </a:rPr>
              <a:t>In-person</a:t>
            </a:r>
          </a:p>
          <a:p>
            <a:pPr lvl="1"/>
            <a:r>
              <a:rPr lang="en-US">
                <a:cs typeface="Calibri"/>
              </a:rPr>
              <a:t>Using Excel, </a:t>
            </a:r>
            <a:r>
              <a:rPr lang="en-US" err="1">
                <a:cs typeface="Calibri"/>
              </a:rPr>
              <a:t>Powerpoint</a:t>
            </a:r>
          </a:p>
        </p:txBody>
      </p:sp>
      <p:pic>
        <p:nvPicPr>
          <p:cNvPr id="4" name="Picture 4" descr="A person standing in front of a mirror posing for the camera&#10;&#10;Description generated with high confidence">
            <a:extLst>
              <a:ext uri="{FF2B5EF4-FFF2-40B4-BE49-F238E27FC236}">
                <a16:creationId xmlns:a16="http://schemas.microsoft.com/office/drawing/2014/main" id="{58CDDC9A-C653-4393-98E5-5BE2CCE7A6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3347651"/>
            <a:ext cx="5661803" cy="351262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28CD016-B3B4-4CFC-8F54-C5116FDCE9D1}"/>
              </a:ext>
            </a:extLst>
          </p:cNvPr>
          <p:cNvSpPr/>
          <p:nvPr/>
        </p:nvSpPr>
        <p:spPr>
          <a:xfrm>
            <a:off x="6585155" y="3480805"/>
            <a:ext cx="2782529" cy="27333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095ADA-1A9A-4DCA-AD35-6C691E109A30}"/>
              </a:ext>
            </a:extLst>
          </p:cNvPr>
          <p:cNvSpPr txBox="1"/>
          <p:nvPr/>
        </p:nvSpPr>
        <p:spPr>
          <a:xfrm>
            <a:off x="7467600" y="4229100"/>
            <a:ext cx="4394200" cy="46166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i="1"/>
              <a:t>(We did this in class last week</a:t>
            </a:r>
            <a:r>
              <a:rPr lang="en-US" sz="2400" i="1" dirty="0"/>
              <a:t>)</a:t>
            </a:r>
            <a:endParaRPr lang="en-US" sz="2400" i="1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581230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3026B-CED3-4479-98ED-1F80C9AEC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How the exercise fits into my experience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3CE566-72D9-4168-B0DB-90BD4D2EB6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514350" indent="-514350">
              <a:buAutoNum type="arabicPeriod"/>
            </a:pPr>
            <a:r>
              <a:rPr lang="en-US">
                <a:cs typeface="Calibri"/>
              </a:rPr>
              <a:t>What is the question that decision makers are faced with?</a:t>
            </a:r>
            <a:endParaRPr lang="en-US"/>
          </a:p>
          <a:p>
            <a:pPr marL="514350" indent="-514350">
              <a:buAutoNum type="arabicPeriod"/>
            </a:pPr>
            <a:r>
              <a:rPr lang="en-US">
                <a:cs typeface="Calibri"/>
              </a:rPr>
              <a:t>Create a model (costs, benefits, risks) using context (history)</a:t>
            </a:r>
          </a:p>
          <a:p>
            <a:pPr marL="514350" indent="-514350">
              <a:buAutoNum type="arabicPeriod"/>
            </a:pPr>
            <a:r>
              <a:rPr lang="en-US">
                <a:cs typeface="Calibri"/>
              </a:rPr>
              <a:t>Identify which variables are quantifiable (costs, money, time)</a:t>
            </a:r>
          </a:p>
          <a:p>
            <a:pPr marL="514350" indent="-514350">
              <a:buAutoNum type="arabicPeriod"/>
            </a:pPr>
            <a:r>
              <a:rPr lang="en-US">
                <a:cs typeface="Calibri"/>
              </a:rPr>
              <a:t>Chase the relevant data</a:t>
            </a:r>
          </a:p>
          <a:p>
            <a:pPr marL="514350" indent="-514350">
              <a:buAutoNum type="arabicPeriod"/>
            </a:pPr>
            <a:r>
              <a:rPr lang="en-US">
                <a:cs typeface="Calibri"/>
              </a:rPr>
              <a:t>Analyze (occasionally requires Python)</a:t>
            </a:r>
          </a:p>
          <a:p>
            <a:pPr marL="514350" indent="-514350">
              <a:buAutoNum type="arabicPeriod"/>
            </a:pPr>
            <a:r>
              <a:rPr lang="en-US">
                <a:cs typeface="Calibri"/>
              </a:rPr>
              <a:t>Present analysis and results to decision makers</a:t>
            </a:r>
          </a:p>
          <a:p>
            <a:pPr lvl="1"/>
            <a:r>
              <a:rPr lang="en-US">
                <a:cs typeface="Calibri"/>
              </a:rPr>
              <a:t>In-person</a:t>
            </a:r>
          </a:p>
          <a:p>
            <a:pPr lvl="1"/>
            <a:r>
              <a:rPr lang="en-US">
                <a:cs typeface="Calibri"/>
              </a:rPr>
              <a:t>Using Excel, </a:t>
            </a:r>
            <a:r>
              <a:rPr lang="en-US" err="1">
                <a:cs typeface="Calibri"/>
              </a:rPr>
              <a:t>Powerpoint</a:t>
            </a:r>
          </a:p>
        </p:txBody>
      </p:sp>
      <p:pic>
        <p:nvPicPr>
          <p:cNvPr id="4" name="Picture 4" descr="A picture containing person, man, building, floor&#10;&#10;Description generated with very high confidence">
            <a:extLst>
              <a:ext uri="{FF2B5EF4-FFF2-40B4-BE49-F238E27FC236}">
                <a16:creationId xmlns:a16="http://schemas.microsoft.com/office/drawing/2014/main" id="{06463D37-FC12-4156-A7B8-340A2FD989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110" y="3878826"/>
            <a:ext cx="4497237" cy="297898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333824B-2D5D-43BA-AA3A-EB2E907B98CF}"/>
              </a:ext>
            </a:extLst>
          </p:cNvPr>
          <p:cNvSpPr/>
          <p:nvPr/>
        </p:nvSpPr>
        <p:spPr>
          <a:xfrm>
            <a:off x="5405284" y="3874095"/>
            <a:ext cx="2782529" cy="27333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FFB71B-DDF7-4A15-B1F7-200282E2D0F4}"/>
              </a:ext>
            </a:extLst>
          </p:cNvPr>
          <p:cNvSpPr txBox="1"/>
          <p:nvPr/>
        </p:nvSpPr>
        <p:spPr>
          <a:xfrm>
            <a:off x="6261100" y="4521200"/>
            <a:ext cx="5181600" cy="46166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i="1"/>
              <a:t>This takes time</a:t>
            </a:r>
            <a:r>
              <a:rPr lang="en-US" sz="2400" i="1">
                <a:cs typeface="Calibri"/>
              </a:rPr>
              <a:t>, from minutes to years</a:t>
            </a:r>
          </a:p>
        </p:txBody>
      </p:sp>
    </p:spTree>
    <p:extLst>
      <p:ext uri="{BB962C8B-B14F-4D97-AF65-F5344CB8AC3E}">
        <p14:creationId xmlns:p14="http://schemas.microsoft.com/office/powerpoint/2010/main" val="12189911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3026B-CED3-4479-98ED-1F80C9AEC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How the exercise fits into my experience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3CE566-72D9-4168-B0DB-90BD4D2EB6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514350" indent="-514350">
              <a:buAutoNum type="arabicPeriod"/>
            </a:pPr>
            <a:r>
              <a:rPr lang="en-US">
                <a:cs typeface="Calibri"/>
              </a:rPr>
              <a:t>What is the question that decision makers are faced with?</a:t>
            </a:r>
            <a:endParaRPr lang="en-US"/>
          </a:p>
          <a:p>
            <a:pPr marL="514350" indent="-514350">
              <a:buAutoNum type="arabicPeriod"/>
            </a:pPr>
            <a:r>
              <a:rPr lang="en-US">
                <a:cs typeface="Calibri"/>
              </a:rPr>
              <a:t>Create a model (costs, benefits, risks) using context (history)</a:t>
            </a:r>
          </a:p>
          <a:p>
            <a:pPr marL="514350" indent="-514350">
              <a:buAutoNum type="arabicPeriod"/>
            </a:pPr>
            <a:r>
              <a:rPr lang="en-US">
                <a:cs typeface="Calibri"/>
              </a:rPr>
              <a:t>Identify which variables are quantifiable (costs, money, time)</a:t>
            </a:r>
          </a:p>
          <a:p>
            <a:pPr marL="514350" indent="-514350">
              <a:buAutoNum type="arabicPeriod"/>
            </a:pPr>
            <a:r>
              <a:rPr lang="en-US">
                <a:cs typeface="Calibri"/>
              </a:rPr>
              <a:t>Chase the relevant data</a:t>
            </a:r>
          </a:p>
          <a:p>
            <a:pPr marL="514350" indent="-514350">
              <a:buAutoNum type="arabicPeriod"/>
            </a:pPr>
            <a:r>
              <a:rPr lang="en-US">
                <a:cs typeface="Calibri"/>
              </a:rPr>
              <a:t>Analyze (occasionally requires Python)</a:t>
            </a:r>
          </a:p>
          <a:p>
            <a:pPr marL="514350" indent="-514350">
              <a:buAutoNum type="arabicPeriod"/>
            </a:pPr>
            <a:r>
              <a:rPr lang="en-US">
                <a:cs typeface="Calibri"/>
              </a:rPr>
              <a:t>Present analysis and results to decision makers</a:t>
            </a:r>
          </a:p>
          <a:p>
            <a:pPr lvl="1"/>
            <a:r>
              <a:rPr lang="en-US">
                <a:cs typeface="Calibri"/>
              </a:rPr>
              <a:t>In-person</a:t>
            </a:r>
          </a:p>
          <a:p>
            <a:pPr lvl="1"/>
            <a:r>
              <a:rPr lang="en-US">
                <a:cs typeface="Calibri"/>
              </a:rPr>
              <a:t>Using Excel, </a:t>
            </a:r>
            <a:r>
              <a:rPr lang="en-US" err="1">
                <a:cs typeface="Calibri"/>
              </a:rPr>
              <a:t>Powerpoint</a:t>
            </a:r>
          </a:p>
        </p:txBody>
      </p:sp>
      <p:pic>
        <p:nvPicPr>
          <p:cNvPr id="4" name="Picture 4" descr="A picture containing person, man, building, floor&#10;&#10;Description generated with very high confidence">
            <a:extLst>
              <a:ext uri="{FF2B5EF4-FFF2-40B4-BE49-F238E27FC236}">
                <a16:creationId xmlns:a16="http://schemas.microsoft.com/office/drawing/2014/main" id="{06463D37-FC12-4156-A7B8-340A2FD989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110" y="3878826"/>
            <a:ext cx="4497237" cy="297898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333824B-2D5D-43BA-AA3A-EB2E907B98CF}"/>
              </a:ext>
            </a:extLst>
          </p:cNvPr>
          <p:cNvSpPr/>
          <p:nvPr/>
        </p:nvSpPr>
        <p:spPr>
          <a:xfrm>
            <a:off x="5405284" y="3874095"/>
            <a:ext cx="2782529" cy="27333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FFB71B-DDF7-4A15-B1F7-200282E2D0F4}"/>
              </a:ext>
            </a:extLst>
          </p:cNvPr>
          <p:cNvSpPr txBox="1"/>
          <p:nvPr/>
        </p:nvSpPr>
        <p:spPr>
          <a:xfrm>
            <a:off x="6261100" y="4521200"/>
            <a:ext cx="5181600" cy="46166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i="1"/>
              <a:t>This takes time</a:t>
            </a:r>
            <a:r>
              <a:rPr lang="en-US" sz="2400" i="1">
                <a:cs typeface="Calibri"/>
              </a:rPr>
              <a:t>, from minutes to years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E4F7EC9-B318-4717-8EC1-05F0260AD62E}"/>
              </a:ext>
            </a:extLst>
          </p:cNvPr>
          <p:cNvSpPr/>
          <p:nvPr/>
        </p:nvSpPr>
        <p:spPr>
          <a:xfrm>
            <a:off x="482600" y="508000"/>
            <a:ext cx="10566400" cy="276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6529DBC-C41E-4D9F-8AF3-7DBABBCB8B56}"/>
              </a:ext>
            </a:extLst>
          </p:cNvPr>
          <p:cNvSpPr txBox="1"/>
          <p:nvPr/>
        </p:nvSpPr>
        <p:spPr>
          <a:xfrm>
            <a:off x="482600" y="342900"/>
            <a:ext cx="11645900" cy="2677656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/>
              <a:t>Because you're asking a</a:t>
            </a:r>
            <a:r>
              <a:rPr lang="en-US" sz="2400" dirty="0">
                <a:cs typeface="Calibri"/>
              </a:rPr>
              <a:t> </a:t>
            </a:r>
            <a:r>
              <a:rPr lang="en-US" sz="2400">
                <a:cs typeface="Calibri"/>
              </a:rPr>
              <a:t>novel question, </a:t>
            </a:r>
            <a:endParaRPr lang="en-US" sz="2400" dirty="0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2400">
                <a:cs typeface="Calibri"/>
              </a:rPr>
              <a:t>There may not be a policy that governs collection of that data</a:t>
            </a:r>
            <a:endParaRPr lang="en-US" sz="2400" dirty="0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2400">
                <a:cs typeface="Calibri"/>
              </a:rPr>
              <a:t>Policy may exist, but it may not cover the case you are interested in</a:t>
            </a:r>
            <a:endParaRPr lang="en-US" sz="2400" dirty="0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2400">
                <a:cs typeface="Calibri"/>
              </a:rPr>
              <a:t>The source of the data may be unknown</a:t>
            </a:r>
            <a:endParaRPr lang="en-US" sz="2400" dirty="0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2400">
                <a:cs typeface="Calibri"/>
              </a:rPr>
              <a:t>Data may exist, but it could be unreliable. Validation is needed.</a:t>
            </a:r>
            <a:endParaRPr lang="en-US" sz="2400" dirty="0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2400">
                <a:cs typeface="Calibri"/>
              </a:rPr>
              <a:t>The data owners may not be known. You may need to develop a relationship</a:t>
            </a:r>
          </a:p>
          <a:p>
            <a:pPr marL="285750" indent="-285750">
              <a:buFont typeface="Arial"/>
              <a:buChar char="•"/>
            </a:pPr>
            <a:r>
              <a:rPr lang="en-US" sz="2400">
                <a:cs typeface="Calibri"/>
              </a:rPr>
              <a:t>Data collection may need to be initiated. Collection infrastructure may need to be created</a:t>
            </a:r>
            <a:endParaRPr lang="en-US" sz="24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613657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3026B-CED3-4479-98ED-1F80C9AEC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How the exercise fits into my experience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3CE566-72D9-4168-B0DB-90BD4D2EB6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514350" indent="-514350">
              <a:buAutoNum type="arabicPeriod"/>
            </a:pPr>
            <a:r>
              <a:rPr lang="en-US">
                <a:cs typeface="Calibri"/>
              </a:rPr>
              <a:t>What is the question that decision makers are faced with?</a:t>
            </a:r>
            <a:endParaRPr lang="en-US"/>
          </a:p>
          <a:p>
            <a:pPr marL="514350" indent="-514350">
              <a:buAutoNum type="arabicPeriod"/>
            </a:pPr>
            <a:r>
              <a:rPr lang="en-US">
                <a:cs typeface="Calibri"/>
              </a:rPr>
              <a:t>Create a model (costs, benefits, risks) using context (history)</a:t>
            </a:r>
          </a:p>
          <a:p>
            <a:pPr marL="514350" indent="-514350">
              <a:buAutoNum type="arabicPeriod"/>
            </a:pPr>
            <a:r>
              <a:rPr lang="en-US">
                <a:cs typeface="Calibri"/>
              </a:rPr>
              <a:t>Identify which variables are quantifiable (costs, money, time)</a:t>
            </a:r>
          </a:p>
          <a:p>
            <a:pPr marL="514350" indent="-514350">
              <a:buAutoNum type="arabicPeriod"/>
            </a:pPr>
            <a:r>
              <a:rPr lang="en-US">
                <a:cs typeface="Calibri"/>
              </a:rPr>
              <a:t>Chase the relevant data</a:t>
            </a:r>
          </a:p>
          <a:p>
            <a:pPr marL="514350" indent="-514350">
              <a:buAutoNum type="arabicPeriod"/>
            </a:pPr>
            <a:r>
              <a:rPr lang="en-US">
                <a:cs typeface="Calibri"/>
              </a:rPr>
              <a:t>Analyze (occasionally requires Python)</a:t>
            </a:r>
          </a:p>
          <a:p>
            <a:pPr marL="514350" indent="-514350">
              <a:buAutoNum type="arabicPeriod"/>
            </a:pPr>
            <a:r>
              <a:rPr lang="en-US">
                <a:cs typeface="Calibri"/>
              </a:rPr>
              <a:t>Present analysis and results to decision makers</a:t>
            </a:r>
          </a:p>
          <a:p>
            <a:pPr lvl="1"/>
            <a:r>
              <a:rPr lang="en-US">
                <a:cs typeface="Calibri"/>
              </a:rPr>
              <a:t>Deliver in-person</a:t>
            </a:r>
          </a:p>
          <a:p>
            <a:pPr lvl="1"/>
            <a:r>
              <a:rPr lang="en-US">
                <a:cs typeface="Calibri"/>
              </a:rPr>
              <a:t>Deliver using Excel, Powerpoint</a:t>
            </a:r>
          </a:p>
        </p:txBody>
      </p:sp>
      <p:pic>
        <p:nvPicPr>
          <p:cNvPr id="5" name="Picture 5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DBB9B357-9AC2-420E-AAA7-5826E3D9FA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3260" y="3844579"/>
            <a:ext cx="4008407" cy="241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3353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3026B-CED3-4479-98ED-1F80C9AEC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Decision usually implies finding a</a:t>
            </a:r>
            <a:br>
              <a:rPr lang="en-US" dirty="0">
                <a:cs typeface="Calibri Light"/>
              </a:rPr>
            </a:br>
            <a:r>
              <a:rPr lang="en-US" dirty="0">
                <a:cs typeface="Calibri Light"/>
                <a:hlinkClick r:id="rId2"/>
              </a:rPr>
              <a:t>Break even point</a:t>
            </a:r>
            <a:r>
              <a:rPr lang="en-US">
                <a:cs typeface="Calibri Light"/>
              </a:rPr>
              <a:t> using </a:t>
            </a:r>
            <a:r>
              <a:rPr lang="en-US" dirty="0">
                <a:cs typeface="Calibri Light"/>
                <a:hlinkClick r:id="rId3"/>
              </a:rPr>
              <a:t>Cost-benefit analysis</a:t>
            </a:r>
            <a:endParaRPr lang="en-US" dirty="0">
              <a:hlinkClick r:id="rId3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3CE566-72D9-4168-B0DB-90BD4D2EB6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lvl="1"/>
            <a:endParaRPr lang="en-US" sz="2800">
              <a:cs typeface="Calibri"/>
            </a:endParaRPr>
          </a:p>
          <a:p>
            <a:pPr lvl="1"/>
            <a:r>
              <a:rPr lang="en-US" sz="2800">
                <a:cs typeface="Calibri"/>
              </a:rPr>
              <a:t>When comparing outcomes, durations and lifespans matters</a:t>
            </a:r>
            <a:endParaRPr lang="en-US"/>
          </a:p>
          <a:p>
            <a:pPr lvl="1"/>
            <a:endParaRPr lang="en-US" sz="2800">
              <a:cs typeface="Calibri"/>
            </a:endParaRPr>
          </a:p>
          <a:p>
            <a:pPr lvl="1"/>
            <a:r>
              <a:rPr lang="en-US" sz="2800">
                <a:cs typeface="Calibri"/>
              </a:rPr>
              <a:t>"cost" is usually per item produced</a:t>
            </a:r>
          </a:p>
          <a:p>
            <a:pPr lvl="1"/>
            <a:endParaRPr lang="en-US" sz="2800">
              <a:cs typeface="Calibri"/>
            </a:endParaRPr>
          </a:p>
          <a:p>
            <a:pPr lvl="1"/>
            <a:r>
              <a:rPr lang="en-US" sz="2800">
                <a:cs typeface="Calibri"/>
              </a:rPr>
              <a:t>Rate of item production is a variable</a:t>
            </a:r>
          </a:p>
        </p:txBody>
      </p:sp>
    </p:spTree>
    <p:extLst>
      <p:ext uri="{BB962C8B-B14F-4D97-AF65-F5344CB8AC3E}">
        <p14:creationId xmlns:p14="http://schemas.microsoft.com/office/powerpoint/2010/main" val="36474180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0DC018-24A7-490B-A891-013C6A8D79F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763822"/>
            <a:ext cx="5181600" cy="540065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u="sng">
                <a:cs typeface="Calibri"/>
              </a:rPr>
              <a:t>hire additional staff</a:t>
            </a:r>
          </a:p>
          <a:p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Benefits:</a:t>
            </a:r>
          </a:p>
          <a:p>
            <a:pPr lvl="1"/>
            <a:r>
              <a:rPr lang="en-US">
                <a:cs typeface="Calibri"/>
              </a:rPr>
              <a:t>Expand work capacity</a:t>
            </a:r>
          </a:p>
          <a:p>
            <a:r>
              <a:rPr lang="en-US">
                <a:cs typeface="Calibri"/>
              </a:rPr>
              <a:t>Costs:</a:t>
            </a:r>
          </a:p>
          <a:p>
            <a:pPr lvl="1"/>
            <a:r>
              <a:rPr lang="en-US">
                <a:cs typeface="Calibri"/>
              </a:rPr>
              <a:t>Onboarding (training, getting accounts)</a:t>
            </a:r>
          </a:p>
          <a:p>
            <a:r>
              <a:rPr lang="en-US">
                <a:cs typeface="Calibri"/>
              </a:rPr>
              <a:t>Risks:</a:t>
            </a:r>
          </a:p>
          <a:p>
            <a:pPr lvl="1"/>
            <a:r>
              <a:rPr lang="en-US">
                <a:cs typeface="Calibri"/>
              </a:rPr>
              <a:t>New employees underperform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F4CFC5-B845-41C6-85E0-35402AF9D4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726347"/>
            <a:ext cx="5181600" cy="543812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u="sng">
                <a:cs typeface="Calibri"/>
              </a:rPr>
              <a:t>pay overtime wages</a:t>
            </a:r>
          </a:p>
          <a:p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Benefits:</a:t>
            </a:r>
          </a:p>
          <a:p>
            <a:pPr lvl="1"/>
            <a:r>
              <a:rPr lang="en-US">
                <a:cs typeface="Calibri"/>
              </a:rPr>
              <a:t>Staff is already trained</a:t>
            </a:r>
          </a:p>
          <a:p>
            <a:r>
              <a:rPr lang="en-US">
                <a:cs typeface="Calibri"/>
              </a:rPr>
              <a:t>Costs:</a:t>
            </a:r>
          </a:p>
          <a:p>
            <a:pPr lvl="1"/>
            <a:r>
              <a:rPr lang="en-US">
                <a:cs typeface="Calibri"/>
              </a:rPr>
              <a:t>Higher cost than normal hourly wage</a:t>
            </a:r>
          </a:p>
          <a:p>
            <a:r>
              <a:rPr lang="en-US">
                <a:cs typeface="Calibri"/>
              </a:rPr>
              <a:t>Risks:</a:t>
            </a:r>
          </a:p>
          <a:p>
            <a:pPr lvl="1"/>
            <a:r>
              <a:rPr lang="en-US">
                <a:cs typeface="Calibri"/>
              </a:rPr>
              <a:t>Burn out of existing staff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610A51-642E-4134-8B0B-FCB001FB304A}"/>
              </a:ext>
            </a:extLst>
          </p:cNvPr>
          <p:cNvSpPr txBox="1"/>
          <p:nvPr/>
        </p:nvSpPr>
        <p:spPr>
          <a:xfrm>
            <a:off x="2850630" y="5255302"/>
            <a:ext cx="5728740" cy="1477328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More data needed:</a:t>
            </a:r>
          </a:p>
          <a:p>
            <a:pPr marL="285750" indent="-285750" algn="ctr">
              <a:buFont typeface="Arial"/>
              <a:buChar char="•"/>
            </a:pPr>
            <a:r>
              <a:rPr lang="en-US">
                <a:cs typeface="Calibri"/>
              </a:rPr>
              <a:t>Stakeholders</a:t>
            </a:r>
          </a:p>
          <a:p>
            <a:pPr marL="285750" indent="-285750" algn="ctr">
              <a:buFont typeface="Arial,Sans-Serif"/>
              <a:buChar char="•"/>
            </a:pPr>
            <a:r>
              <a:rPr lang="en-US">
                <a:highlight>
                  <a:srgbClr val="FFFF00"/>
                </a:highlight>
              </a:rPr>
              <a:t>What's the relevant timeline?</a:t>
            </a:r>
            <a:endParaRPr lang="en-US">
              <a:highlight>
                <a:srgbClr val="FFFF00"/>
              </a:highlight>
              <a:cs typeface="Calibri"/>
            </a:endParaRPr>
          </a:p>
          <a:p>
            <a:pPr marL="285750" indent="-285750" algn="ctr">
              <a:buFont typeface="Arial,Sans-Serif"/>
              <a:buChar char="•"/>
            </a:pPr>
            <a:r>
              <a:rPr lang="en-US">
                <a:highlight>
                  <a:srgbClr val="FFFF00"/>
                </a:highlight>
                <a:cs typeface="Calibri"/>
              </a:rPr>
              <a:t>What's the durability of the activity?</a:t>
            </a:r>
          </a:p>
          <a:p>
            <a:pPr marL="285750" indent="-285750" algn="ctr">
              <a:buFont typeface="Arial,Sans-Serif"/>
              <a:buChar char="•"/>
            </a:pPr>
            <a:r>
              <a:rPr lang="en-US">
                <a:cs typeface="Calibri"/>
              </a:rPr>
              <a:t>Can our business survive without this component?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9DB6EDA-77AE-4203-B5E8-A1978F8E7F3C}"/>
              </a:ext>
            </a:extLst>
          </p:cNvPr>
          <p:cNvSpPr txBox="1"/>
          <p:nvPr/>
        </p:nvSpPr>
        <p:spPr>
          <a:xfrm>
            <a:off x="502170" y="6329597"/>
            <a:ext cx="2743200" cy="40011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>
                <a:solidFill>
                  <a:srgbClr val="FF0000"/>
                </a:solidFill>
              </a:rPr>
              <a:t>Quantify each aspect</a:t>
            </a:r>
            <a:endParaRPr lang="en-US" sz="2000">
              <a:solidFill>
                <a:srgbClr val="FF0000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407710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32799-2A03-44BF-9E1F-4A483C779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383F0B-4878-404D-9D96-40FAA6E08A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en-US"/>
          </a:p>
          <a:p>
            <a:pPr marL="0" indent="0">
              <a:buNone/>
            </a:pPr>
            <a:r>
              <a:rPr lang="en-US">
                <a:cs typeface="Calibri"/>
              </a:rPr>
              <a:t>Demo:</a:t>
            </a:r>
          </a:p>
          <a:p>
            <a:pPr marL="0" indent="0">
              <a:buNone/>
            </a:pPr>
            <a:r>
              <a:rPr lang="en-US" sz="1800" dirty="0">
                <a:cs typeface="Calibri"/>
                <a:hlinkClick r:id="rId2"/>
              </a:rPr>
              <a:t>http://127.0.0.1:8888/notebooks/week12_property_graph/cost-benefit_break_even_point_for_labor.ipynb</a:t>
            </a:r>
          </a:p>
          <a:p>
            <a:endParaRPr lang="en-US" sz="1800">
              <a:cs typeface="Calibri"/>
            </a:endParaRPr>
          </a:p>
          <a:p>
            <a:endParaRPr lang="en-US" sz="1800">
              <a:cs typeface="Calibri"/>
            </a:endParaRPr>
          </a:p>
          <a:p>
            <a:endParaRPr lang="en-US" sz="1800">
              <a:cs typeface="Calibri"/>
            </a:endParaRPr>
          </a:p>
          <a:p>
            <a:r>
              <a:rPr lang="en-US">
                <a:cs typeface="Calibri"/>
              </a:rPr>
              <a:t>Compare to Excel spreadsheet</a:t>
            </a:r>
          </a:p>
        </p:txBody>
      </p:sp>
    </p:spTree>
    <p:extLst>
      <p:ext uri="{BB962C8B-B14F-4D97-AF65-F5344CB8AC3E}">
        <p14:creationId xmlns:p14="http://schemas.microsoft.com/office/powerpoint/2010/main" val="31850406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94BE1F-9210-4DFD-A8F7-6D9B338368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202659"/>
          </a:xfrm>
        </p:spPr>
        <p:txBody>
          <a:bodyPr>
            <a:normAutofit/>
          </a:bodyPr>
          <a:lstStyle/>
          <a:p>
            <a:r>
              <a:rPr lang="en-US">
                <a:cs typeface="Calibri Light"/>
              </a:rPr>
              <a:t>Common trade-offs</a:t>
            </a:r>
            <a:r>
              <a:rPr lang="en-US">
                <a:ea typeface="+mj-lt"/>
                <a:cs typeface="+mj-lt"/>
              </a:rPr>
              <a:t> to be evaluated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3E3E51-FD6F-48B7-901C-44CF082394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3948"/>
            <a:ext cx="10515600" cy="425301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short-term vs long-term</a:t>
            </a:r>
            <a:endParaRPr lang="en-US"/>
          </a:p>
          <a:p>
            <a:pPr lvl="1"/>
            <a:r>
              <a:rPr lang="en-US">
                <a:cs typeface="Calibri"/>
              </a:rPr>
              <a:t>Short-term activities may be riskier, cost more, yield quicker results, enable flexibility</a:t>
            </a:r>
          </a:p>
          <a:p>
            <a:pPr lvl="1"/>
            <a:r>
              <a:rPr lang="en-US">
                <a:cs typeface="Calibri"/>
              </a:rPr>
              <a:t>Long-term activities may be lower risk, yield better cost per widget</a:t>
            </a:r>
          </a:p>
          <a:p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local versus wide-spread</a:t>
            </a:r>
          </a:p>
          <a:p>
            <a:pPr lvl="1"/>
            <a:r>
              <a:rPr lang="en-US">
                <a:cs typeface="Calibri"/>
              </a:rPr>
              <a:t>Local = easy to control, low cost to implement, low impact, outcomes may be specific to locality</a:t>
            </a:r>
          </a:p>
          <a:p>
            <a:pPr lvl="1"/>
            <a:r>
              <a:rPr lang="en-US">
                <a:cs typeface="Calibri"/>
              </a:rPr>
              <a:t>Wide-spread has communication costs, enables consistency, allows detection of outliers</a:t>
            </a:r>
          </a:p>
          <a:p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052247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4053B-0626-4E05-AC3D-D610697AD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Decision trope: autonomy vs orchestration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A2A7B5-E14B-412B-B983-77C11D9789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Autonomy</a:t>
            </a:r>
          </a:p>
          <a:p>
            <a:pPr lvl="1"/>
            <a:r>
              <a:rPr lang="en-US">
                <a:cs typeface="Calibri"/>
              </a:rPr>
              <a:t>Artisian products and services</a:t>
            </a:r>
          </a:p>
          <a:p>
            <a:pPr lvl="1"/>
            <a:r>
              <a:rPr lang="en-US">
                <a:cs typeface="Calibri"/>
              </a:rPr>
              <a:t>Competition for resources among providers</a:t>
            </a:r>
          </a:p>
          <a:p>
            <a:pPr lvl="1"/>
            <a:r>
              <a:rPr lang="en-US">
                <a:cs typeface="Calibri"/>
              </a:rPr>
              <a:t>Friction associated with repetitive negotiation and acquisition</a:t>
            </a:r>
          </a:p>
          <a:p>
            <a:pPr lvl="2"/>
            <a:r>
              <a:rPr lang="en-US">
                <a:cs typeface="Calibri"/>
              </a:rPr>
              <a:t>Finding prices, identifying stakeholders, determining timelines</a:t>
            </a:r>
          </a:p>
          <a:p>
            <a:pPr lvl="1"/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Orchestrated</a:t>
            </a:r>
          </a:p>
          <a:p>
            <a:pPr lvl="1"/>
            <a:r>
              <a:rPr lang="en-US">
                <a:cs typeface="Calibri"/>
              </a:rPr>
              <a:t>Benefits of scale</a:t>
            </a:r>
          </a:p>
          <a:p>
            <a:pPr lvl="1"/>
            <a:r>
              <a:rPr lang="en-US">
                <a:cs typeface="Calibri"/>
              </a:rPr>
              <a:t>Potentially more efficient use of resources (materials, time)</a:t>
            </a:r>
          </a:p>
          <a:p>
            <a:pPr lvl="1"/>
            <a:r>
              <a:rPr lang="en-US">
                <a:cs typeface="Calibri"/>
              </a:rPr>
              <a:t>Relies on participants haveing shared objectives</a:t>
            </a:r>
          </a:p>
        </p:txBody>
      </p:sp>
    </p:spTree>
    <p:extLst>
      <p:ext uri="{BB962C8B-B14F-4D97-AF65-F5344CB8AC3E}">
        <p14:creationId xmlns:p14="http://schemas.microsoft.com/office/powerpoint/2010/main" val="38369947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74735" y="640081"/>
            <a:ext cx="3377183" cy="3708895"/>
          </a:xfrm>
          <a:noFill/>
        </p:spPr>
        <p:txBody>
          <a:bodyPr>
            <a:normAutofit/>
          </a:bodyPr>
          <a:lstStyle/>
          <a:p>
            <a:pPr algn="l"/>
            <a:r>
              <a:rPr lang="en-US" sz="4400">
                <a:cs typeface="Calibri Light"/>
              </a:rPr>
              <a:t>Tables, Graphs, and Property Graphs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74735" y="5395451"/>
            <a:ext cx="3377184" cy="822469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sz="1400">
                <a:cs typeface="Calibri"/>
              </a:rPr>
              <a:t>Source:</a:t>
            </a:r>
          </a:p>
          <a:p>
            <a:pPr algn="l"/>
            <a:r>
              <a:rPr lang="en-US" sz="1400">
                <a:cs typeface="Calibri"/>
              </a:rPr>
              <a:t>https://www.math.ucsd.edu/~fan/complex/</a:t>
            </a:r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EC07C45F-E80D-4C46-BF8D-6420759A25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858" r="3742"/>
          <a:stretch/>
        </p:blipFill>
        <p:spPr>
          <a:xfrm>
            <a:off x="20" y="10"/>
            <a:ext cx="7534636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4053B-0626-4E05-AC3D-D610697AD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Examples of autonomy vs orchestration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A2A7B5-E14B-412B-B983-77C11D9789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Everyone drive their own car, or have self-driving cars</a:t>
            </a:r>
          </a:p>
          <a:p>
            <a:r>
              <a:rPr lang="en-US">
                <a:cs typeface="Calibri"/>
              </a:rPr>
              <a:t>One IT support desk per organization, or a centralized IT support desk</a:t>
            </a:r>
          </a:p>
          <a:p>
            <a:r>
              <a:rPr lang="en-US">
                <a:cs typeface="Calibri"/>
              </a:rPr>
              <a:t>Government versus anarchy</a:t>
            </a:r>
          </a:p>
          <a:p>
            <a:r>
              <a:rPr lang="en-US">
                <a:cs typeface="Calibri"/>
              </a:rPr>
              <a:t>Exercise at home versus exercise at a gym</a:t>
            </a:r>
          </a:p>
        </p:txBody>
      </p:sp>
    </p:spTree>
    <p:extLst>
      <p:ext uri="{BB962C8B-B14F-4D97-AF65-F5344CB8AC3E}">
        <p14:creationId xmlns:p14="http://schemas.microsoft.com/office/powerpoint/2010/main" val="18966829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18C5E-F1F2-438D-8A60-66D7A112C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Costs, Benefits, and Risks of data science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08746C-81E0-4641-A820-CB733C26C1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i="1" dirty="0">
                <a:cs typeface="Calibri"/>
              </a:rPr>
              <a:t>Brainstorming activity</a:t>
            </a:r>
            <a:endParaRPr lang="en-US" i="1"/>
          </a:p>
          <a:p>
            <a:pPr marL="0" indent="0">
              <a:buNone/>
            </a:pPr>
            <a:endParaRPr lang="en-US" dirty="0">
              <a:cs typeface="Calibri"/>
            </a:endParaRPr>
          </a:p>
          <a:p>
            <a:pPr marL="0" indent="0">
              <a:buNone/>
            </a:pPr>
            <a:r>
              <a:rPr lang="en-US" dirty="0">
                <a:cs typeface="Calibri"/>
              </a:rPr>
              <a:t>Step 1: Count off by 1,2,3,4,5,1,2,3,4,5,1,2,3,4,5</a:t>
            </a:r>
          </a:p>
          <a:p>
            <a:endParaRPr lang="en-US" dirty="0">
              <a:cs typeface="Calibri"/>
            </a:endParaRPr>
          </a:p>
          <a:p>
            <a:pPr marL="0" indent="0">
              <a:buNone/>
            </a:pPr>
            <a:r>
              <a:rPr lang="en-US" dirty="0">
                <a:cs typeface="Calibri"/>
              </a:rPr>
              <a:t>Step 2: In groups of 3, write down </a:t>
            </a:r>
          </a:p>
          <a:p>
            <a:pPr marL="0" indent="0"/>
            <a:r>
              <a:rPr lang="en-US" dirty="0">
                <a:cs typeface="Calibri"/>
              </a:rPr>
              <a:t>At least 3 costs of data science</a:t>
            </a:r>
          </a:p>
          <a:p>
            <a:pPr marL="0" indent="0"/>
            <a:r>
              <a:rPr lang="en-US" dirty="0">
                <a:cs typeface="Calibri"/>
              </a:rPr>
              <a:t>At least 3 benefits of data science</a:t>
            </a:r>
          </a:p>
          <a:p>
            <a:pPr marL="0" indent="0"/>
            <a:r>
              <a:rPr lang="en-US" dirty="0">
                <a:cs typeface="Calibri"/>
              </a:rPr>
              <a:t>At least 3 risks associated with doing data science</a:t>
            </a:r>
          </a:p>
        </p:txBody>
      </p:sp>
    </p:spTree>
    <p:extLst>
      <p:ext uri="{BB962C8B-B14F-4D97-AF65-F5344CB8AC3E}">
        <p14:creationId xmlns:p14="http://schemas.microsoft.com/office/powerpoint/2010/main" val="4499195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18C5E-F1F2-438D-8A60-66D7A112C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Costs, Benefits, and Risks of data science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08746C-81E0-4641-A820-CB733C26C1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>
                <a:cs typeface="Calibri"/>
              </a:rPr>
              <a:t>Step 1: Count off by 1,2,3,4,5,1,2,3,4,5,1,2,3,4,5</a:t>
            </a:r>
            <a:endParaRPr lang="en-US"/>
          </a:p>
          <a:p>
            <a:pPr marL="0" indent="0">
              <a:buNone/>
            </a:pPr>
            <a:endParaRPr lang="en-US" dirty="0">
              <a:cs typeface="Calibri"/>
            </a:endParaRPr>
          </a:p>
          <a:p>
            <a:pPr marL="0" indent="0">
              <a:buNone/>
            </a:pPr>
            <a:r>
              <a:rPr lang="en-US" dirty="0">
                <a:cs typeface="Calibri"/>
              </a:rPr>
              <a:t>Step 2: In groups of 3, write down </a:t>
            </a:r>
          </a:p>
          <a:p>
            <a:pPr marL="0" indent="0"/>
            <a:r>
              <a:rPr lang="en-US" dirty="0">
                <a:cs typeface="Calibri"/>
              </a:rPr>
              <a:t>At least 3 costs of data science</a:t>
            </a:r>
          </a:p>
          <a:p>
            <a:pPr marL="0" indent="0"/>
            <a:r>
              <a:rPr lang="en-US" dirty="0">
                <a:cs typeface="Calibri"/>
              </a:rPr>
              <a:t>At least 3 benefits of data science</a:t>
            </a:r>
          </a:p>
          <a:p>
            <a:pPr marL="0" indent="0"/>
            <a:r>
              <a:rPr lang="en-US" dirty="0">
                <a:cs typeface="Calibri"/>
              </a:rPr>
              <a:t>At least 3 risks associated with doing data science</a:t>
            </a:r>
          </a:p>
          <a:p>
            <a:pPr marL="0" indent="0"/>
            <a:endParaRPr lang="en-US" dirty="0">
              <a:cs typeface="Calibri"/>
            </a:endParaRPr>
          </a:p>
          <a:p>
            <a:pPr marL="0" indent="0">
              <a:buNone/>
            </a:pPr>
            <a:r>
              <a:rPr lang="en-US">
                <a:cs typeface="Calibri"/>
              </a:rPr>
              <a:t>Step 3: you aggregate answers on the whiteboard</a:t>
            </a:r>
          </a:p>
        </p:txBody>
      </p:sp>
    </p:spTree>
    <p:extLst>
      <p:ext uri="{BB962C8B-B14F-4D97-AF65-F5344CB8AC3E}">
        <p14:creationId xmlns:p14="http://schemas.microsoft.com/office/powerpoint/2010/main" val="5136477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CA75C812-575E-49F5-B4BC-063436924F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750" y="-31090"/>
            <a:ext cx="12318520" cy="6934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4958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3959A-D508-42AC-B4A1-6E48E090A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By the end of this session, 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C7B4F0-6483-4C2B-86BB-D90B272330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>
                <a:cs typeface="Calibri"/>
              </a:rPr>
              <a:t>You should be able to</a:t>
            </a:r>
            <a:endParaRPr lang="en-US"/>
          </a:p>
          <a:p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Explain when to use a list, table, and graph</a:t>
            </a:r>
            <a:endParaRPr lang="en-US"/>
          </a:p>
          <a:p>
            <a:r>
              <a:rPr lang="en-US">
                <a:cs typeface="Calibri"/>
              </a:rPr>
              <a:t>Describe the advantages of using graph data structures</a:t>
            </a:r>
          </a:p>
          <a:p>
            <a:r>
              <a:rPr lang="en-US">
                <a:cs typeface="Calibri"/>
              </a:rPr>
              <a:t>Create a visualization of a graph </a:t>
            </a:r>
          </a:p>
          <a:p>
            <a:r>
              <a:rPr lang="en-US">
                <a:cs typeface="Calibri"/>
              </a:rPr>
              <a:t>Show how to query information stored in a graph </a:t>
            </a:r>
          </a:p>
        </p:txBody>
      </p:sp>
    </p:spTree>
    <p:extLst>
      <p:ext uri="{BB962C8B-B14F-4D97-AF65-F5344CB8AC3E}">
        <p14:creationId xmlns:p14="http://schemas.microsoft.com/office/powerpoint/2010/main" val="38243078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609AD79-DAB3-40FA-BDAA-7FDB70694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053641"/>
            <a:ext cx="3669161" cy="276009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  <a:cs typeface="Calibri Light"/>
              </a:rPr>
              <a:t>Introduction </a:t>
            </a:r>
            <a:br>
              <a:rPr lang="en-US">
                <a:solidFill>
                  <a:srgbClr val="FFFFFF"/>
                </a:solidFill>
                <a:cs typeface="Calibri Light"/>
              </a:rPr>
            </a:br>
            <a:r>
              <a:rPr lang="en-US">
                <a:solidFill>
                  <a:srgbClr val="FFFFFF"/>
                </a:solidFill>
                <a:cs typeface="Calibri Light"/>
              </a:rPr>
              <a:t>to graphs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1EF1F0-BE34-4827-9BBA-86CE8DA5F8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801866"/>
            <a:ext cx="5306084" cy="5230634"/>
          </a:xfrm>
        </p:spPr>
        <p:txBody>
          <a:bodyPr anchor="ctr">
            <a:normAutofit/>
          </a:bodyPr>
          <a:lstStyle/>
          <a:p>
            <a:r>
              <a:rPr lang="en-US" sz="2400">
                <a:solidFill>
                  <a:srgbClr val="000000"/>
                </a:solidFill>
                <a:cs typeface="Calibri"/>
              </a:rPr>
              <a:t>Addressing points from week 11</a:t>
            </a:r>
          </a:p>
          <a:p>
            <a:r>
              <a:rPr lang="en-US" sz="2400">
                <a:solidFill>
                  <a:srgbClr val="000000"/>
                </a:solidFill>
                <a:highlight>
                  <a:srgbClr val="FFFF00"/>
                </a:highlight>
                <a:cs typeface="Calibri"/>
              </a:rPr>
              <a:t>Introduction to Graphs</a:t>
            </a:r>
            <a:endParaRPr lang="en-US" sz="2400" dirty="0">
              <a:solidFill>
                <a:srgbClr val="000000"/>
              </a:solidFill>
              <a:highlight>
                <a:srgbClr val="FFFF00"/>
              </a:highlight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314303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1DD762-FACD-4E6F-8895-6CB86F34C5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2684" y="156189"/>
            <a:ext cx="8536859" cy="1325563"/>
          </a:xfrm>
        </p:spPr>
        <p:txBody>
          <a:bodyPr/>
          <a:lstStyle/>
          <a:p>
            <a:r>
              <a:rPr lang="en-US">
                <a:cs typeface="Calibri Light"/>
              </a:rPr>
              <a:t>Data Structures covered in Data 601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0DCE43-7C67-46C6-B2FF-F8ECD8C1CA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5071" y="2341819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lvl="1"/>
            <a:endParaRPr lang="en-US">
              <a:cs typeface="Calibri"/>
            </a:endParaRPr>
          </a:p>
          <a:p>
            <a:r>
              <a:rPr lang="en-US" sz="2400">
                <a:cs typeface="Calibri"/>
              </a:rPr>
              <a:t>Lists: </a:t>
            </a:r>
          </a:p>
          <a:p>
            <a:pPr lvl="1"/>
            <a:r>
              <a:rPr lang="en-US">
                <a:cs typeface="Calibri"/>
              </a:rPr>
              <a:t>["ben", 4, -934, "data 601"]</a:t>
            </a:r>
          </a:p>
          <a:p>
            <a:r>
              <a:rPr lang="en-US" sz="2400">
                <a:cs typeface="Calibri"/>
              </a:rPr>
              <a:t>Tuples:</a:t>
            </a:r>
          </a:p>
          <a:p>
            <a:pPr lvl="1"/>
            <a:r>
              <a:rPr lang="en-US">
                <a:cs typeface="Calibri"/>
              </a:rPr>
              <a:t>("ben", "bob")</a:t>
            </a:r>
          </a:p>
          <a:p>
            <a:pPr lvl="1"/>
            <a:r>
              <a:rPr lang="en-US">
                <a:cs typeface="Calibri"/>
              </a:rPr>
              <a:t>(3, 4, 9)</a:t>
            </a:r>
          </a:p>
          <a:p>
            <a:r>
              <a:rPr lang="en-US" sz="2400">
                <a:cs typeface="Calibri"/>
              </a:rPr>
              <a:t>Dictionaries: </a:t>
            </a:r>
          </a:p>
          <a:p>
            <a:pPr lvl="1"/>
            <a:r>
              <a:rPr lang="en-US">
                <a:cs typeface="Calibri"/>
              </a:rPr>
              <a:t>{"instructor":"ben", "number of cats": 4, (3,4,9): -934, "class":"data 601}</a:t>
            </a:r>
          </a:p>
          <a:p>
            <a:r>
              <a:rPr lang="en-US" sz="2400">
                <a:cs typeface="Calibri"/>
              </a:rPr>
              <a:t>Tables (CSV, Pandas, SQL, Excel) with rows and columns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9926B2-C998-41C3-84FE-0F6620457020}"/>
              </a:ext>
            </a:extLst>
          </p:cNvPr>
          <p:cNvSpPr txBox="1"/>
          <p:nvPr/>
        </p:nvSpPr>
        <p:spPr>
          <a:xfrm>
            <a:off x="6985818" y="1897625"/>
            <a:ext cx="4562167" cy="286796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28600" indent="-228600">
              <a:lnSpc>
                <a:spcPct val="90000"/>
              </a:lnSpc>
              <a:spcBef>
                <a:spcPts val="1000"/>
              </a:spcBef>
              <a:buChar char="•"/>
            </a:pPr>
            <a:r>
              <a:rPr lang="en-US" sz="2400"/>
              <a:t>Scalars (int, float): </a:t>
            </a:r>
            <a:endParaRPr lang="en-US" sz="2400">
              <a:cs typeface="Calibri"/>
            </a:endParaRPr>
          </a:p>
          <a:p>
            <a:pPr marL="685800" lvl="1" indent="-228600">
              <a:lnSpc>
                <a:spcPct val="90000"/>
              </a:lnSpc>
              <a:spcBef>
                <a:spcPts val="500"/>
              </a:spcBef>
              <a:buChar char="•"/>
            </a:pPr>
            <a:r>
              <a:rPr lang="en-US" sz="2400"/>
              <a:t>4</a:t>
            </a:r>
            <a:endParaRPr lang="en-US" sz="2400">
              <a:cs typeface="Calibri"/>
            </a:endParaRPr>
          </a:p>
          <a:p>
            <a:pPr marL="685800" lvl="1" indent="-228600">
              <a:lnSpc>
                <a:spcPct val="90000"/>
              </a:lnSpc>
              <a:spcBef>
                <a:spcPts val="500"/>
              </a:spcBef>
              <a:buChar char="•"/>
            </a:pPr>
            <a:r>
              <a:rPr lang="en-US" sz="2400"/>
              <a:t>524.52</a:t>
            </a:r>
            <a:endParaRPr lang="en-US" sz="2400">
              <a:cs typeface="Calibri"/>
            </a:endParaRPr>
          </a:p>
          <a:p>
            <a:pPr marL="685800" lvl="1" indent="-228600">
              <a:lnSpc>
                <a:spcPct val="90000"/>
              </a:lnSpc>
              <a:spcBef>
                <a:spcPts val="500"/>
              </a:spcBef>
              <a:buChar char="•"/>
            </a:pPr>
            <a:r>
              <a:rPr lang="en-US" sz="2400"/>
              <a:t>-934</a:t>
            </a:r>
            <a:endParaRPr lang="en-US" sz="2400">
              <a:cs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Char char="•"/>
            </a:pPr>
            <a:r>
              <a:rPr lang="en-US" sz="2400"/>
              <a:t>Strings: </a:t>
            </a:r>
            <a:endParaRPr lang="en-US" sz="2400">
              <a:cs typeface="Calibri"/>
            </a:endParaRPr>
          </a:p>
          <a:p>
            <a:pPr marL="685800" lvl="1" indent="-228600">
              <a:lnSpc>
                <a:spcPct val="90000"/>
              </a:lnSpc>
              <a:spcBef>
                <a:spcPts val="500"/>
              </a:spcBef>
              <a:buChar char="•"/>
            </a:pPr>
            <a:r>
              <a:rPr lang="en-US" sz="2400"/>
              <a:t>"ben"</a:t>
            </a:r>
            <a:endParaRPr lang="en-US" sz="2400">
              <a:cs typeface="Calibri"/>
            </a:endParaRPr>
          </a:p>
          <a:p>
            <a:pPr marL="685800" lvl="1" indent="-228600">
              <a:lnSpc>
                <a:spcPct val="90000"/>
              </a:lnSpc>
              <a:spcBef>
                <a:spcPts val="500"/>
              </a:spcBef>
              <a:buChar char="•"/>
            </a:pPr>
            <a:r>
              <a:rPr lang="en-US" sz="2400"/>
              <a:t>"data 601"</a:t>
            </a:r>
            <a:endParaRPr lang="en-US" sz="2400">
              <a:cs typeface="Calibri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FDBFB7A7-37D8-458D-9CD6-E50857AF74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110" y="120505"/>
            <a:ext cx="3308554" cy="2548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7061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8324D-A0BD-4424-9D03-39C3208614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Table 1 describing relations among entities</a:t>
            </a:r>
            <a:endParaRPr lang="en-US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95D1039F-4CCF-41BE-B6EF-C397CC2CDB3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27179678"/>
              </p:ext>
            </p:extLst>
          </p:nvPr>
        </p:nvGraphicFramePr>
        <p:xfrm>
          <a:off x="838200" y="1825625"/>
          <a:ext cx="10515600" cy="2966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200">
                  <a:extLst>
                    <a:ext uri="{9D8B030D-6E8A-4147-A177-3AD203B41FA5}">
                      <a16:colId xmlns:a16="http://schemas.microsoft.com/office/drawing/2014/main" val="3633258320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2011444286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34182883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Person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Knows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/>
                        <a:t>Duration in years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1421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Bob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Anna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763272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Bob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Kate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8864498"/>
                  </a:ext>
                </a:extLst>
              </a:tr>
              <a:tr h="370838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Bob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James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416306"/>
                  </a:ext>
                </a:extLst>
              </a:tr>
              <a:tr h="370838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Anna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Kate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2190724"/>
                  </a:ext>
                </a:extLst>
              </a:tr>
              <a:tr h="370838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Max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Jim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8754780"/>
                  </a:ext>
                </a:extLst>
              </a:tr>
              <a:tr h="370838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Kate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Jim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1533979"/>
                  </a:ext>
                </a:extLst>
              </a:tr>
              <a:tr h="370838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Angela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Anna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58748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427134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8324D-A0BD-4424-9D03-39C3208614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Table 2 describing relations among entities</a:t>
            </a:r>
            <a:endParaRPr lang="en-US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95D1039F-4CCF-41BE-B6EF-C397CC2CDB3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43233082"/>
              </p:ext>
            </p:extLst>
          </p:nvPr>
        </p:nvGraphicFramePr>
        <p:xfrm>
          <a:off x="838200" y="1825625"/>
          <a:ext cx="10515600" cy="296670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1493396563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3633258320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011444286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34182883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Company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Person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/>
                        <a:t>Position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/>
                        <a:t>Friend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1421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Pepsi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Bob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/>
                        <a:t>Delivery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/>
                        <a:t>142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763272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Acme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Kate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/>
                        <a:t>Sales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47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8864498"/>
                  </a:ext>
                </a:extLst>
              </a:tr>
              <a:tr h="370838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Heavy Industry Inc.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Bob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/>
                        <a:t>Research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124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416306"/>
                  </a:ext>
                </a:extLst>
              </a:tr>
              <a:tr h="370838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FunTymes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Anna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/>
                        <a:t>Coordinator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634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2190724"/>
                  </a:ext>
                </a:extLst>
              </a:tr>
              <a:tr h="370838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Roboflex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Max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Manager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152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8754780"/>
                  </a:ext>
                </a:extLst>
              </a:tr>
              <a:tr h="370838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HR Support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Kate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/>
                        <a:t>Tester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89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1533979"/>
                  </a:ext>
                </a:extLst>
              </a:tr>
              <a:tr h="370838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UMBC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Angela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Data Scientist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252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58748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508608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F1DCF-11E8-4AF0-A983-57F0206B1C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  <a:hlinkClick r:id="rId2"/>
              </a:rPr>
              <a:t>Graph</a:t>
            </a:r>
            <a:r>
              <a:rPr lang="en-US">
                <a:cs typeface="Calibri Light"/>
              </a:rPr>
              <a:t>: nodes and edges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1A3DF5-BCD3-42F4-BC3C-6B3C392D380C}"/>
              </a:ext>
            </a:extLst>
          </p:cNvPr>
          <p:cNvSpPr txBox="1"/>
          <p:nvPr/>
        </p:nvSpPr>
        <p:spPr>
          <a:xfrm>
            <a:off x="5043948" y="2573593"/>
            <a:ext cx="7044810" cy="830997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/>
              <a:t>Node</a:t>
            </a:r>
            <a:r>
              <a:rPr lang="en-US" sz="2400" dirty="0"/>
              <a:t> = </a:t>
            </a:r>
            <a:r>
              <a:rPr lang="en-US" sz="2400" dirty="0">
                <a:hlinkClick r:id="rId3"/>
              </a:rPr>
              <a:t>vertex</a:t>
            </a:r>
            <a:r>
              <a:rPr lang="en-US" sz="2400" dirty="0">
                <a:cs typeface="Calibri"/>
              </a:rPr>
              <a:t> = an entity</a:t>
            </a:r>
          </a:p>
          <a:p>
            <a:r>
              <a:rPr lang="en-US" sz="2400" b="1" dirty="0">
                <a:cs typeface="Calibri"/>
              </a:rPr>
              <a:t>Edge</a:t>
            </a:r>
            <a:r>
              <a:rPr lang="en-US" sz="2400" dirty="0">
                <a:cs typeface="Calibri"/>
              </a:rPr>
              <a:t> = link = a relation or connection between entities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01F8FBE-9F18-4FA7-A187-7A34D8860E7C}"/>
              </a:ext>
            </a:extLst>
          </p:cNvPr>
          <p:cNvSpPr txBox="1"/>
          <p:nvPr/>
        </p:nvSpPr>
        <p:spPr>
          <a:xfrm>
            <a:off x="5043947" y="4122173"/>
            <a:ext cx="5901812" cy="46166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i="1"/>
              <a:t>Nodes</a:t>
            </a:r>
            <a:r>
              <a:rPr lang="en-US" sz="2400">
                <a:cs typeface="Calibri"/>
              </a:rPr>
              <a:t>: A, B, C, D, E, F, H, J, K, G, M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C98BFCF-9BE9-4FBF-B8A1-EA0C3C2D2514}"/>
              </a:ext>
            </a:extLst>
          </p:cNvPr>
          <p:cNvSpPr txBox="1"/>
          <p:nvPr/>
        </p:nvSpPr>
        <p:spPr>
          <a:xfrm>
            <a:off x="3851788" y="5142271"/>
            <a:ext cx="7954296" cy="46166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i="1"/>
              <a:t>Edges</a:t>
            </a:r>
            <a:r>
              <a:rPr lang="en-US" sz="2400"/>
              <a:t>:</a:t>
            </a:r>
            <a:r>
              <a:rPr lang="en-US" sz="2400">
                <a:cs typeface="Calibri"/>
              </a:rPr>
              <a:t> (A,B), (C,G), (C,E), (D,H), (E,K), (F,M), (H,G), (J,K), (G,K)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558A9AA-763F-4CF2-8CBC-649C8463F804}"/>
              </a:ext>
            </a:extLst>
          </p:cNvPr>
          <p:cNvSpPr txBox="1"/>
          <p:nvPr/>
        </p:nvSpPr>
        <p:spPr>
          <a:xfrm>
            <a:off x="66367" y="6248399"/>
            <a:ext cx="2743200" cy="52322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i="1"/>
              <a:t>Caveat</a:t>
            </a:r>
            <a:r>
              <a:rPr lang="en-US" sz="1400"/>
              <a:t>: this</a:t>
            </a:r>
            <a:r>
              <a:rPr lang="en-US" sz="1400">
                <a:cs typeface="Calibri"/>
              </a:rPr>
              <a:t> graph is unrelated to the tables in the previous slide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788B34D5-B0A4-49D0-B936-3A872899B2DA}"/>
              </a:ext>
            </a:extLst>
          </p:cNvPr>
          <p:cNvSpPr/>
          <p:nvPr/>
        </p:nvSpPr>
        <p:spPr>
          <a:xfrm>
            <a:off x="771832" y="4114799"/>
            <a:ext cx="459659" cy="4227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cs typeface="Calibri"/>
              </a:rPr>
              <a:t>D</a:t>
            </a:r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50D3E14A-82B2-408F-B8C0-AEF96E803D7D}"/>
              </a:ext>
            </a:extLst>
          </p:cNvPr>
          <p:cNvSpPr/>
          <p:nvPr/>
        </p:nvSpPr>
        <p:spPr>
          <a:xfrm>
            <a:off x="3352798" y="2578508"/>
            <a:ext cx="459659" cy="4227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cs typeface="Calibri"/>
              </a:rPr>
              <a:t>G</a:t>
            </a:r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63EA006-6026-4FBA-85D5-F23349CAA4F9}"/>
              </a:ext>
            </a:extLst>
          </p:cNvPr>
          <p:cNvSpPr/>
          <p:nvPr/>
        </p:nvSpPr>
        <p:spPr>
          <a:xfrm>
            <a:off x="1128250" y="1644443"/>
            <a:ext cx="459659" cy="4227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cs typeface="Calibri"/>
              </a:rPr>
              <a:t>A</a:t>
            </a:r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1F71AFBD-BDCB-49CB-8351-D0B1E26E9E87}"/>
              </a:ext>
            </a:extLst>
          </p:cNvPr>
          <p:cNvSpPr/>
          <p:nvPr/>
        </p:nvSpPr>
        <p:spPr>
          <a:xfrm>
            <a:off x="1681315" y="2418734"/>
            <a:ext cx="459659" cy="4227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cs typeface="Calibri"/>
              </a:rPr>
              <a:t>B</a:t>
            </a:r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B86BBDA2-DF5A-438D-8ACF-C0DB1ED81CDE}"/>
              </a:ext>
            </a:extLst>
          </p:cNvPr>
          <p:cNvSpPr/>
          <p:nvPr/>
        </p:nvSpPr>
        <p:spPr>
          <a:xfrm>
            <a:off x="2455605" y="3291347"/>
            <a:ext cx="459659" cy="4227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cs typeface="Calibri"/>
              </a:rPr>
              <a:t>F</a:t>
            </a:r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C92E3DAA-B30F-4F27-BDDF-2BB4179076AA}"/>
              </a:ext>
            </a:extLst>
          </p:cNvPr>
          <p:cNvSpPr/>
          <p:nvPr/>
        </p:nvSpPr>
        <p:spPr>
          <a:xfrm>
            <a:off x="2984089" y="1693605"/>
            <a:ext cx="459659" cy="4227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cs typeface="Calibri"/>
              </a:rPr>
              <a:t>H</a:t>
            </a:r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8ED801B6-C21E-4358-A3D4-C4ECC70DBA33}"/>
              </a:ext>
            </a:extLst>
          </p:cNvPr>
          <p:cNvSpPr/>
          <p:nvPr/>
        </p:nvSpPr>
        <p:spPr>
          <a:xfrm>
            <a:off x="3955025" y="3119283"/>
            <a:ext cx="459659" cy="4227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cs typeface="Calibri"/>
              </a:rPr>
              <a:t>K</a:t>
            </a:r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71A6538E-2FCB-4769-B364-CE9CA8B011D6}"/>
              </a:ext>
            </a:extLst>
          </p:cNvPr>
          <p:cNvSpPr/>
          <p:nvPr/>
        </p:nvSpPr>
        <p:spPr>
          <a:xfrm>
            <a:off x="4409767" y="1853379"/>
            <a:ext cx="459659" cy="4227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cs typeface="Calibri"/>
              </a:rPr>
              <a:t>J</a:t>
            </a:r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6AB65DCA-EECC-44E7-A2A4-7B1D2251F9BD}"/>
              </a:ext>
            </a:extLst>
          </p:cNvPr>
          <p:cNvSpPr/>
          <p:nvPr/>
        </p:nvSpPr>
        <p:spPr>
          <a:xfrm>
            <a:off x="3574025" y="4188540"/>
            <a:ext cx="459659" cy="4227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cs typeface="Calibri"/>
              </a:rPr>
              <a:t>M</a:t>
            </a:r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65A7CB14-3714-47D8-906A-756D31BD80DE}"/>
              </a:ext>
            </a:extLst>
          </p:cNvPr>
          <p:cNvSpPr/>
          <p:nvPr/>
        </p:nvSpPr>
        <p:spPr>
          <a:xfrm>
            <a:off x="1816508" y="4028766"/>
            <a:ext cx="459659" cy="4227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cs typeface="Calibri"/>
              </a:rPr>
              <a:t>E</a:t>
            </a:r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5B356B2A-9081-4A86-8734-87399CB4CDED}"/>
              </a:ext>
            </a:extLst>
          </p:cNvPr>
          <p:cNvSpPr/>
          <p:nvPr/>
        </p:nvSpPr>
        <p:spPr>
          <a:xfrm>
            <a:off x="907024" y="3033250"/>
            <a:ext cx="459659" cy="4227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cs typeface="Calibri"/>
              </a:rPr>
              <a:t>C</a:t>
            </a:r>
            <a:endParaRPr lang="en-US"/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DE49F188-F178-498A-B14E-A5361EEB5B89}"/>
              </a:ext>
            </a:extLst>
          </p:cNvPr>
          <p:cNvCxnSpPr/>
          <p:nvPr/>
        </p:nvCxnSpPr>
        <p:spPr>
          <a:xfrm>
            <a:off x="1472380" y="2000864"/>
            <a:ext cx="299884" cy="447368"/>
          </a:xfrm>
          <a:prstGeom prst="straightConnector1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EF2CFFF4-5053-4FB3-8447-0769C247A9E6}"/>
              </a:ext>
            </a:extLst>
          </p:cNvPr>
          <p:cNvCxnSpPr>
            <a:cxnSpLocks/>
          </p:cNvCxnSpPr>
          <p:nvPr/>
        </p:nvCxnSpPr>
        <p:spPr>
          <a:xfrm>
            <a:off x="1337186" y="3365089"/>
            <a:ext cx="619432" cy="717755"/>
          </a:xfrm>
          <a:prstGeom prst="straightConnector1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BBD8FBE3-5516-4DB8-80F2-A3CCDC592057}"/>
              </a:ext>
            </a:extLst>
          </p:cNvPr>
          <p:cNvCxnSpPr>
            <a:cxnSpLocks/>
          </p:cNvCxnSpPr>
          <p:nvPr/>
        </p:nvCxnSpPr>
        <p:spPr>
          <a:xfrm flipH="1">
            <a:off x="4267199" y="2295832"/>
            <a:ext cx="326922" cy="803786"/>
          </a:xfrm>
          <a:prstGeom prst="straightConnector1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48986C01-3A6E-4D90-B30B-C44D7E91DC3F}"/>
              </a:ext>
            </a:extLst>
          </p:cNvPr>
          <p:cNvCxnSpPr>
            <a:cxnSpLocks/>
          </p:cNvCxnSpPr>
          <p:nvPr/>
        </p:nvCxnSpPr>
        <p:spPr>
          <a:xfrm>
            <a:off x="3266767" y="2099186"/>
            <a:ext cx="299884" cy="447368"/>
          </a:xfrm>
          <a:prstGeom prst="straightConnector1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A7EAA8A4-F575-4EB2-82EA-D9C83301A5FC}"/>
              </a:ext>
            </a:extLst>
          </p:cNvPr>
          <p:cNvCxnSpPr>
            <a:cxnSpLocks/>
          </p:cNvCxnSpPr>
          <p:nvPr/>
        </p:nvCxnSpPr>
        <p:spPr>
          <a:xfrm>
            <a:off x="2861186" y="3635476"/>
            <a:ext cx="730045" cy="644013"/>
          </a:xfrm>
          <a:prstGeom prst="straightConnector1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D2384E83-45AB-425E-952C-591AAA9B7260}"/>
              </a:ext>
            </a:extLst>
          </p:cNvPr>
          <p:cNvCxnSpPr>
            <a:cxnSpLocks/>
          </p:cNvCxnSpPr>
          <p:nvPr/>
        </p:nvCxnSpPr>
        <p:spPr>
          <a:xfrm flipH="1">
            <a:off x="2251586" y="3487991"/>
            <a:ext cx="1728018" cy="779206"/>
          </a:xfrm>
          <a:prstGeom prst="straightConnector1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39BA900F-2372-46F3-82C7-58599CDCAFA9}"/>
              </a:ext>
            </a:extLst>
          </p:cNvPr>
          <p:cNvCxnSpPr>
            <a:cxnSpLocks/>
          </p:cNvCxnSpPr>
          <p:nvPr/>
        </p:nvCxnSpPr>
        <p:spPr>
          <a:xfrm flipH="1">
            <a:off x="1145456" y="2111476"/>
            <a:ext cx="1887793" cy="2143432"/>
          </a:xfrm>
          <a:prstGeom prst="straightConnector1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C8B97B6B-8647-425E-94ED-387332B092A8}"/>
              </a:ext>
            </a:extLst>
          </p:cNvPr>
          <p:cNvCxnSpPr>
            <a:cxnSpLocks/>
          </p:cNvCxnSpPr>
          <p:nvPr/>
        </p:nvCxnSpPr>
        <p:spPr>
          <a:xfrm flipV="1">
            <a:off x="1361766" y="2866102"/>
            <a:ext cx="1983658" cy="400663"/>
          </a:xfrm>
          <a:prstGeom prst="straightConnector1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6B981412-56CD-4E11-AB96-9FEE1AFFCA55}"/>
              </a:ext>
            </a:extLst>
          </p:cNvPr>
          <p:cNvCxnSpPr>
            <a:cxnSpLocks/>
          </p:cNvCxnSpPr>
          <p:nvPr/>
        </p:nvCxnSpPr>
        <p:spPr>
          <a:xfrm>
            <a:off x="3807540" y="2812024"/>
            <a:ext cx="299884" cy="447368"/>
          </a:xfrm>
          <a:prstGeom prst="straightConnector1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76585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DC1F2-9CBF-43B9-8A49-A9894B38E4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576" y="163842"/>
            <a:ext cx="10909300" cy="1325563"/>
          </a:xfrm>
        </p:spPr>
        <p:txBody>
          <a:bodyPr/>
          <a:lstStyle/>
          <a:p>
            <a:r>
              <a:rPr lang="en-US" sz="4000" i="1">
                <a:cs typeface="Calibri Light"/>
              </a:rPr>
              <a:t>Activity</a:t>
            </a:r>
            <a:r>
              <a:rPr lang="en-US" sz="4000">
                <a:cs typeface="Calibri Light"/>
              </a:rPr>
              <a:t>: Find a person you haven't talked to recently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AE8FC-DC42-4792-813D-935A2291DD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70916" y="1825625"/>
            <a:ext cx="5382884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/>
          </a:p>
          <a:p>
            <a:pPr marL="0" indent="0">
              <a:buNone/>
            </a:pPr>
            <a:r>
              <a:rPr lang="en-US" dirty="0">
                <a:cs typeface="Calibri"/>
              </a:rPr>
              <a:t>Discuss the homework assignment of testing how file I/O scales</a:t>
            </a:r>
          </a:p>
        </p:txBody>
      </p:sp>
      <p:pic>
        <p:nvPicPr>
          <p:cNvPr id="4" name="Picture 4" descr="A picture containing clothing&#10;&#10;Description generated with high confidence">
            <a:extLst>
              <a:ext uri="{FF2B5EF4-FFF2-40B4-BE49-F238E27FC236}">
                <a16:creationId xmlns:a16="http://schemas.microsoft.com/office/drawing/2014/main" id="{6F46E597-A111-4A63-A516-A8B4F39B48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665" y="1035824"/>
            <a:ext cx="5776822" cy="5819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2394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23A949-7A9A-45F0-BEE6-1716B8E5D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Conventional distinction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EEC195-70EB-45E5-BB82-C8CB1F38A3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Networks are the systems of interrelated objects (in the real world)</a:t>
            </a:r>
          </a:p>
          <a:p>
            <a:endParaRPr lang="en-US" dirty="0">
              <a:cs typeface="Calibri"/>
            </a:endParaRPr>
          </a:p>
          <a:p>
            <a:r>
              <a:rPr lang="en-US">
                <a:cs typeface="Calibri"/>
              </a:rPr>
              <a:t>Graphs are the mathematical model for representing networks</a:t>
            </a:r>
            <a:endParaRPr lang="en-US" dirty="0"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EBA160-EDB4-44B0-80EC-ABB2EDA3EA92}"/>
              </a:ext>
            </a:extLst>
          </p:cNvPr>
          <p:cNvSpPr txBox="1"/>
          <p:nvPr/>
        </p:nvSpPr>
        <p:spPr>
          <a:xfrm>
            <a:off x="10586214" y="3628997"/>
            <a:ext cx="886691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>
                <a:hlinkClick r:id="rId2"/>
              </a:rPr>
              <a:t>source</a:t>
            </a:r>
          </a:p>
        </p:txBody>
      </p:sp>
    </p:spTree>
    <p:extLst>
      <p:ext uri="{BB962C8B-B14F-4D97-AF65-F5344CB8AC3E}">
        <p14:creationId xmlns:p14="http://schemas.microsoft.com/office/powerpoint/2010/main" val="9415541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F1DCF-11E8-4AF0-A983-57F0206B1C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86467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cs typeface="Calibri Light"/>
              </a:rPr>
              <a:t>Relation between graph and </a:t>
            </a:r>
            <a:r>
              <a:rPr lang="en-US" dirty="0">
                <a:cs typeface="Calibri Light"/>
                <a:hlinkClick r:id="rId2"/>
              </a:rPr>
              <a:t>adjacency matrix</a:t>
            </a:r>
            <a:r>
              <a:rPr lang="en-US" dirty="0">
                <a:cs typeface="Calibri Light"/>
              </a:rPr>
              <a:t> </a:t>
            </a:r>
            <a:endParaRPr lang="en-US">
              <a:cs typeface="Calibri Light"/>
            </a:endParaRPr>
          </a:p>
        </p:txBody>
      </p:sp>
      <p:graphicFrame>
        <p:nvGraphicFramePr>
          <p:cNvPr id="103" name="Table 103">
            <a:extLst>
              <a:ext uri="{FF2B5EF4-FFF2-40B4-BE49-F238E27FC236}">
                <a16:creationId xmlns:a16="http://schemas.microsoft.com/office/drawing/2014/main" id="{DC807405-2CD8-43AB-8766-A3AEC353AB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395993"/>
              </p:ext>
            </p:extLst>
          </p:nvPr>
        </p:nvGraphicFramePr>
        <p:xfrm>
          <a:off x="6292645" y="1720645"/>
          <a:ext cx="5312448" cy="44500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2704">
                  <a:extLst>
                    <a:ext uri="{9D8B030D-6E8A-4147-A177-3AD203B41FA5}">
                      <a16:colId xmlns:a16="http://schemas.microsoft.com/office/drawing/2014/main" val="849087113"/>
                    </a:ext>
                  </a:extLst>
                </a:gridCol>
                <a:gridCol w="442704">
                  <a:extLst>
                    <a:ext uri="{9D8B030D-6E8A-4147-A177-3AD203B41FA5}">
                      <a16:colId xmlns:a16="http://schemas.microsoft.com/office/drawing/2014/main" val="2081196426"/>
                    </a:ext>
                  </a:extLst>
                </a:gridCol>
                <a:gridCol w="442704">
                  <a:extLst>
                    <a:ext uri="{9D8B030D-6E8A-4147-A177-3AD203B41FA5}">
                      <a16:colId xmlns:a16="http://schemas.microsoft.com/office/drawing/2014/main" val="2944873675"/>
                    </a:ext>
                  </a:extLst>
                </a:gridCol>
                <a:gridCol w="442704">
                  <a:extLst>
                    <a:ext uri="{9D8B030D-6E8A-4147-A177-3AD203B41FA5}">
                      <a16:colId xmlns:a16="http://schemas.microsoft.com/office/drawing/2014/main" val="2519374728"/>
                    </a:ext>
                  </a:extLst>
                </a:gridCol>
                <a:gridCol w="442704">
                  <a:extLst>
                    <a:ext uri="{9D8B030D-6E8A-4147-A177-3AD203B41FA5}">
                      <a16:colId xmlns:a16="http://schemas.microsoft.com/office/drawing/2014/main" val="713365732"/>
                    </a:ext>
                  </a:extLst>
                </a:gridCol>
                <a:gridCol w="442704">
                  <a:extLst>
                    <a:ext uri="{9D8B030D-6E8A-4147-A177-3AD203B41FA5}">
                      <a16:colId xmlns:a16="http://schemas.microsoft.com/office/drawing/2014/main" val="1691648810"/>
                    </a:ext>
                  </a:extLst>
                </a:gridCol>
                <a:gridCol w="442704">
                  <a:extLst>
                    <a:ext uri="{9D8B030D-6E8A-4147-A177-3AD203B41FA5}">
                      <a16:colId xmlns:a16="http://schemas.microsoft.com/office/drawing/2014/main" val="3911252491"/>
                    </a:ext>
                  </a:extLst>
                </a:gridCol>
                <a:gridCol w="442704">
                  <a:extLst>
                    <a:ext uri="{9D8B030D-6E8A-4147-A177-3AD203B41FA5}">
                      <a16:colId xmlns:a16="http://schemas.microsoft.com/office/drawing/2014/main" val="1096608065"/>
                    </a:ext>
                  </a:extLst>
                </a:gridCol>
                <a:gridCol w="442704">
                  <a:extLst>
                    <a:ext uri="{9D8B030D-6E8A-4147-A177-3AD203B41FA5}">
                      <a16:colId xmlns:a16="http://schemas.microsoft.com/office/drawing/2014/main" val="2307528594"/>
                    </a:ext>
                  </a:extLst>
                </a:gridCol>
                <a:gridCol w="442704">
                  <a:extLst>
                    <a:ext uri="{9D8B030D-6E8A-4147-A177-3AD203B41FA5}">
                      <a16:colId xmlns:a16="http://schemas.microsoft.com/office/drawing/2014/main" val="3211125373"/>
                    </a:ext>
                  </a:extLst>
                </a:gridCol>
                <a:gridCol w="442704">
                  <a:extLst>
                    <a:ext uri="{9D8B030D-6E8A-4147-A177-3AD203B41FA5}">
                      <a16:colId xmlns:a16="http://schemas.microsoft.com/office/drawing/2014/main" val="662096883"/>
                    </a:ext>
                  </a:extLst>
                </a:gridCol>
                <a:gridCol w="442704">
                  <a:extLst>
                    <a:ext uri="{9D8B030D-6E8A-4147-A177-3AD203B41FA5}">
                      <a16:colId xmlns:a16="http://schemas.microsoft.com/office/drawing/2014/main" val="23739603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b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30258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A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highlight>
                            <a:srgbClr val="FF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24608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B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highlight>
                            <a:srgbClr val="FF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27506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C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highlight>
                            <a:srgbClr val="FF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highlight>
                            <a:srgbClr val="FF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37962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D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highlight>
                            <a:srgbClr val="FF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18310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E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highlight>
                            <a:srgbClr val="FF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highlight>
                            <a:srgbClr val="FF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05233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F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>
                          <a:highlight>
                            <a:srgbClr val="FFFF00"/>
                          </a:highlight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3696444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G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>
                          <a:highlight>
                            <a:srgbClr val="FF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>
                          <a:highlight>
                            <a:srgbClr val="FF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>
                          <a:highlight>
                            <a:srgbClr val="FF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5347071"/>
                  </a:ext>
                </a:extLst>
              </a:tr>
              <a:tr h="370838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H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>
                          <a:highlight>
                            <a:srgbClr val="FF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>
                          <a:highlight>
                            <a:srgbClr val="FF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0906774"/>
                  </a:ext>
                </a:extLst>
              </a:tr>
              <a:tr h="370838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J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>
                          <a:highlight>
                            <a:srgbClr val="FF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2775866"/>
                  </a:ext>
                </a:extLst>
              </a:tr>
              <a:tr h="370838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K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>
                          <a:highlight>
                            <a:srgbClr val="FF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>
                          <a:highlight>
                            <a:srgbClr val="FF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>
                          <a:highlight>
                            <a:srgbClr val="FF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5810047"/>
                  </a:ext>
                </a:extLst>
              </a:tr>
              <a:tr h="370838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M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>
                          <a:highlight>
                            <a:srgbClr val="FF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4089698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ACAC4A80-ECC9-40E9-889C-D34F4289665F}"/>
              </a:ext>
            </a:extLst>
          </p:cNvPr>
          <p:cNvSpPr txBox="1"/>
          <p:nvPr/>
        </p:nvSpPr>
        <p:spPr>
          <a:xfrm>
            <a:off x="189269" y="5695334"/>
            <a:ext cx="5901812" cy="46166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i="1"/>
              <a:t>Nodes</a:t>
            </a:r>
            <a:r>
              <a:rPr lang="en-US" sz="2400">
                <a:cs typeface="Calibri"/>
              </a:rPr>
              <a:t>: A, B, C, D, E, F, H, J, K, G, M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096AEE5-F20B-4F32-B39D-7F58702AA6A8}"/>
              </a:ext>
            </a:extLst>
          </p:cNvPr>
          <p:cNvSpPr txBox="1"/>
          <p:nvPr/>
        </p:nvSpPr>
        <p:spPr>
          <a:xfrm>
            <a:off x="176982" y="6395884"/>
            <a:ext cx="7954296" cy="46166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i="1"/>
              <a:t>Edges</a:t>
            </a:r>
            <a:r>
              <a:rPr lang="en-US" sz="2400"/>
              <a:t>:</a:t>
            </a:r>
            <a:r>
              <a:rPr lang="en-US" sz="2400">
                <a:cs typeface="Calibri"/>
              </a:rPr>
              <a:t> (A,B), (C,G), (C,E), (D,H), (E,K), (F,M), (H,G), (J,K), (G,K)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04E3D45-6D07-4475-B04A-5F3998AA3FF4}"/>
              </a:ext>
            </a:extLst>
          </p:cNvPr>
          <p:cNvSpPr txBox="1"/>
          <p:nvPr/>
        </p:nvSpPr>
        <p:spPr>
          <a:xfrm>
            <a:off x="8841657" y="6260689"/>
            <a:ext cx="3296264" cy="646331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Number of entries with "1"</a:t>
            </a:r>
            <a:r>
              <a:rPr lang="en-US">
                <a:cs typeface="Calibri"/>
              </a:rPr>
              <a:t> is double the number of edges</a:t>
            </a:r>
            <a:endParaRPr lang="en-US" err="1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3089DDB-D769-4A27-AE36-BF5C0F145306}"/>
              </a:ext>
            </a:extLst>
          </p:cNvPr>
          <p:cNvSpPr/>
          <p:nvPr/>
        </p:nvSpPr>
        <p:spPr>
          <a:xfrm>
            <a:off x="771832" y="4114799"/>
            <a:ext cx="459659" cy="4227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cs typeface="Calibri"/>
              </a:rPr>
              <a:t>D</a:t>
            </a:r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2939CDD-F41B-4A13-8DFD-A59B03F55BE4}"/>
              </a:ext>
            </a:extLst>
          </p:cNvPr>
          <p:cNvSpPr/>
          <p:nvPr/>
        </p:nvSpPr>
        <p:spPr>
          <a:xfrm>
            <a:off x="3352798" y="2578508"/>
            <a:ext cx="459659" cy="4227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cs typeface="Calibri"/>
              </a:rPr>
              <a:t>G</a:t>
            </a:r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105B7896-9870-47F0-AB35-FC94178F2A20}"/>
              </a:ext>
            </a:extLst>
          </p:cNvPr>
          <p:cNvSpPr/>
          <p:nvPr/>
        </p:nvSpPr>
        <p:spPr>
          <a:xfrm>
            <a:off x="1128250" y="1644443"/>
            <a:ext cx="459659" cy="4227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cs typeface="Calibri"/>
              </a:rPr>
              <a:t>A</a:t>
            </a:r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57EAFA86-C929-430B-B939-35F22D16ABEA}"/>
              </a:ext>
            </a:extLst>
          </p:cNvPr>
          <p:cNvSpPr/>
          <p:nvPr/>
        </p:nvSpPr>
        <p:spPr>
          <a:xfrm>
            <a:off x="1681315" y="2418734"/>
            <a:ext cx="459659" cy="4227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cs typeface="Calibri"/>
              </a:rPr>
              <a:t>B</a:t>
            </a:r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9EE906E-8EFE-4158-83B0-0AF2DB66D2A1}"/>
              </a:ext>
            </a:extLst>
          </p:cNvPr>
          <p:cNvSpPr/>
          <p:nvPr/>
        </p:nvSpPr>
        <p:spPr>
          <a:xfrm>
            <a:off x="2455605" y="3291347"/>
            <a:ext cx="459659" cy="4227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cs typeface="Calibri"/>
              </a:rPr>
              <a:t>F</a:t>
            </a:r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09BCFB87-4694-49AA-A83A-DE96AA06CEAD}"/>
              </a:ext>
            </a:extLst>
          </p:cNvPr>
          <p:cNvSpPr/>
          <p:nvPr/>
        </p:nvSpPr>
        <p:spPr>
          <a:xfrm>
            <a:off x="2984089" y="1693605"/>
            <a:ext cx="459659" cy="4227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cs typeface="Calibri"/>
              </a:rPr>
              <a:t>H</a:t>
            </a:r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2B9F02D0-43C1-4E47-BD5D-281AA66CA5BF}"/>
              </a:ext>
            </a:extLst>
          </p:cNvPr>
          <p:cNvSpPr/>
          <p:nvPr/>
        </p:nvSpPr>
        <p:spPr>
          <a:xfrm>
            <a:off x="3955025" y="3119283"/>
            <a:ext cx="459659" cy="4227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cs typeface="Calibri"/>
              </a:rPr>
              <a:t>K</a:t>
            </a:r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8F6DE47F-E2F8-4F0D-9BA0-18ED2C26B09B}"/>
              </a:ext>
            </a:extLst>
          </p:cNvPr>
          <p:cNvSpPr/>
          <p:nvPr/>
        </p:nvSpPr>
        <p:spPr>
          <a:xfrm>
            <a:off x="4409767" y="1853379"/>
            <a:ext cx="459659" cy="4227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cs typeface="Calibri"/>
              </a:rPr>
              <a:t>J</a:t>
            </a:r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61C40862-1199-4EC4-A8B9-CE1788B25A22}"/>
              </a:ext>
            </a:extLst>
          </p:cNvPr>
          <p:cNvSpPr/>
          <p:nvPr/>
        </p:nvSpPr>
        <p:spPr>
          <a:xfrm>
            <a:off x="3574025" y="4188540"/>
            <a:ext cx="459659" cy="4227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cs typeface="Calibri"/>
              </a:rPr>
              <a:t>M</a:t>
            </a:r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AD3412F4-4624-4411-9095-923F3F451976}"/>
              </a:ext>
            </a:extLst>
          </p:cNvPr>
          <p:cNvSpPr/>
          <p:nvPr/>
        </p:nvSpPr>
        <p:spPr>
          <a:xfrm>
            <a:off x="1816508" y="4028766"/>
            <a:ext cx="459659" cy="4227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cs typeface="Calibri"/>
              </a:rPr>
              <a:t>E</a:t>
            </a:r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2ACC0A89-2079-433B-AC2B-247EBF218B9C}"/>
              </a:ext>
            </a:extLst>
          </p:cNvPr>
          <p:cNvSpPr/>
          <p:nvPr/>
        </p:nvSpPr>
        <p:spPr>
          <a:xfrm>
            <a:off x="907024" y="3033250"/>
            <a:ext cx="459659" cy="4227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cs typeface="Calibri"/>
              </a:rPr>
              <a:t>C</a:t>
            </a:r>
            <a:endParaRPr lang="en-US"/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4BDF885-4E1F-4CB6-82B0-24FA0ED251F2}"/>
              </a:ext>
            </a:extLst>
          </p:cNvPr>
          <p:cNvCxnSpPr/>
          <p:nvPr/>
        </p:nvCxnSpPr>
        <p:spPr>
          <a:xfrm>
            <a:off x="1472380" y="2000864"/>
            <a:ext cx="299884" cy="447368"/>
          </a:xfrm>
          <a:prstGeom prst="straightConnector1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C4CA3805-D9E5-438D-9FFB-5C143AB9A93E}"/>
              </a:ext>
            </a:extLst>
          </p:cNvPr>
          <p:cNvCxnSpPr>
            <a:cxnSpLocks/>
          </p:cNvCxnSpPr>
          <p:nvPr/>
        </p:nvCxnSpPr>
        <p:spPr>
          <a:xfrm>
            <a:off x="1337186" y="3365089"/>
            <a:ext cx="619432" cy="717755"/>
          </a:xfrm>
          <a:prstGeom prst="straightConnector1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722D0731-D364-4A75-A875-076601D5AB79}"/>
              </a:ext>
            </a:extLst>
          </p:cNvPr>
          <p:cNvCxnSpPr>
            <a:cxnSpLocks/>
          </p:cNvCxnSpPr>
          <p:nvPr/>
        </p:nvCxnSpPr>
        <p:spPr>
          <a:xfrm flipH="1">
            <a:off x="4267199" y="2295832"/>
            <a:ext cx="326922" cy="803786"/>
          </a:xfrm>
          <a:prstGeom prst="straightConnector1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6644BB22-3D9D-4430-8A4A-AB6BE8FEBE00}"/>
              </a:ext>
            </a:extLst>
          </p:cNvPr>
          <p:cNvCxnSpPr>
            <a:cxnSpLocks/>
          </p:cNvCxnSpPr>
          <p:nvPr/>
        </p:nvCxnSpPr>
        <p:spPr>
          <a:xfrm>
            <a:off x="3266767" y="2099186"/>
            <a:ext cx="299884" cy="447368"/>
          </a:xfrm>
          <a:prstGeom prst="straightConnector1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26D4BE01-13F0-4C25-ADBA-981F3A9700D0}"/>
              </a:ext>
            </a:extLst>
          </p:cNvPr>
          <p:cNvCxnSpPr>
            <a:cxnSpLocks/>
          </p:cNvCxnSpPr>
          <p:nvPr/>
        </p:nvCxnSpPr>
        <p:spPr>
          <a:xfrm>
            <a:off x="2861186" y="3635476"/>
            <a:ext cx="730045" cy="644013"/>
          </a:xfrm>
          <a:prstGeom prst="straightConnector1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EEE3D6DA-863C-48B2-AD0C-BBD093B9810B}"/>
              </a:ext>
            </a:extLst>
          </p:cNvPr>
          <p:cNvCxnSpPr>
            <a:cxnSpLocks/>
          </p:cNvCxnSpPr>
          <p:nvPr/>
        </p:nvCxnSpPr>
        <p:spPr>
          <a:xfrm flipH="1">
            <a:off x="2251586" y="3487991"/>
            <a:ext cx="1728018" cy="779206"/>
          </a:xfrm>
          <a:prstGeom prst="straightConnector1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19EF2F83-1745-4171-8076-70F7898B2B2D}"/>
              </a:ext>
            </a:extLst>
          </p:cNvPr>
          <p:cNvCxnSpPr>
            <a:cxnSpLocks/>
          </p:cNvCxnSpPr>
          <p:nvPr/>
        </p:nvCxnSpPr>
        <p:spPr>
          <a:xfrm flipH="1">
            <a:off x="1145456" y="2111476"/>
            <a:ext cx="1887793" cy="2143432"/>
          </a:xfrm>
          <a:prstGeom prst="straightConnector1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006E422D-DABA-49D1-B007-6F11B313B699}"/>
              </a:ext>
            </a:extLst>
          </p:cNvPr>
          <p:cNvCxnSpPr>
            <a:cxnSpLocks/>
          </p:cNvCxnSpPr>
          <p:nvPr/>
        </p:nvCxnSpPr>
        <p:spPr>
          <a:xfrm flipV="1">
            <a:off x="1361766" y="2866102"/>
            <a:ext cx="1983658" cy="400663"/>
          </a:xfrm>
          <a:prstGeom prst="straightConnector1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EC46D3B6-803A-4639-9E28-DEE54EED83DC}"/>
              </a:ext>
            </a:extLst>
          </p:cNvPr>
          <p:cNvCxnSpPr>
            <a:cxnSpLocks/>
          </p:cNvCxnSpPr>
          <p:nvPr/>
        </p:nvCxnSpPr>
        <p:spPr>
          <a:xfrm>
            <a:off x="3807540" y="2812024"/>
            <a:ext cx="299884" cy="447368"/>
          </a:xfrm>
          <a:prstGeom prst="straightConnector1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4F4058CF-1C2A-4C14-B9C2-59ED71EED4F2}"/>
              </a:ext>
            </a:extLst>
          </p:cNvPr>
          <p:cNvSpPr txBox="1"/>
          <p:nvPr/>
        </p:nvSpPr>
        <p:spPr>
          <a:xfrm>
            <a:off x="4429431" y="3864076"/>
            <a:ext cx="2743200" cy="646331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0 =</a:t>
            </a:r>
            <a:r>
              <a:rPr lang="en-US">
                <a:cs typeface="Calibri"/>
              </a:rPr>
              <a:t> no connection</a:t>
            </a:r>
          </a:p>
          <a:p>
            <a:r>
              <a:rPr lang="en-US">
                <a:cs typeface="Calibri"/>
              </a:rPr>
              <a:t>1 = edge exists</a:t>
            </a:r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065035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F1DCF-11E8-4AF0-A983-57F0206B1C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300" y="193060"/>
            <a:ext cx="11645900" cy="674176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cs typeface="Calibri Light"/>
              </a:rPr>
              <a:t>Matrix for </a:t>
            </a:r>
            <a:r>
              <a:rPr lang="en-US" dirty="0">
                <a:cs typeface="Calibri Light"/>
                <a:hlinkClick r:id="rId2"/>
              </a:rPr>
              <a:t>Undirected graph</a:t>
            </a:r>
            <a:r>
              <a:rPr lang="en-US" dirty="0">
                <a:cs typeface="Calibri Light"/>
              </a:rPr>
              <a:t> has diagonal symmetry</a:t>
            </a:r>
          </a:p>
        </p:txBody>
      </p:sp>
      <p:graphicFrame>
        <p:nvGraphicFramePr>
          <p:cNvPr id="103" name="Table 103">
            <a:extLst>
              <a:ext uri="{FF2B5EF4-FFF2-40B4-BE49-F238E27FC236}">
                <a16:creationId xmlns:a16="http://schemas.microsoft.com/office/drawing/2014/main" id="{DC807405-2CD8-43AB-8766-A3AEC353ABD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292645" y="1720645"/>
          <a:ext cx="5312448" cy="44500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2704">
                  <a:extLst>
                    <a:ext uri="{9D8B030D-6E8A-4147-A177-3AD203B41FA5}">
                      <a16:colId xmlns:a16="http://schemas.microsoft.com/office/drawing/2014/main" val="849087113"/>
                    </a:ext>
                  </a:extLst>
                </a:gridCol>
                <a:gridCol w="442704">
                  <a:extLst>
                    <a:ext uri="{9D8B030D-6E8A-4147-A177-3AD203B41FA5}">
                      <a16:colId xmlns:a16="http://schemas.microsoft.com/office/drawing/2014/main" val="2081196426"/>
                    </a:ext>
                  </a:extLst>
                </a:gridCol>
                <a:gridCol w="442704">
                  <a:extLst>
                    <a:ext uri="{9D8B030D-6E8A-4147-A177-3AD203B41FA5}">
                      <a16:colId xmlns:a16="http://schemas.microsoft.com/office/drawing/2014/main" val="2944873675"/>
                    </a:ext>
                  </a:extLst>
                </a:gridCol>
                <a:gridCol w="442704">
                  <a:extLst>
                    <a:ext uri="{9D8B030D-6E8A-4147-A177-3AD203B41FA5}">
                      <a16:colId xmlns:a16="http://schemas.microsoft.com/office/drawing/2014/main" val="2519374728"/>
                    </a:ext>
                  </a:extLst>
                </a:gridCol>
                <a:gridCol w="442704">
                  <a:extLst>
                    <a:ext uri="{9D8B030D-6E8A-4147-A177-3AD203B41FA5}">
                      <a16:colId xmlns:a16="http://schemas.microsoft.com/office/drawing/2014/main" val="713365732"/>
                    </a:ext>
                  </a:extLst>
                </a:gridCol>
                <a:gridCol w="442704">
                  <a:extLst>
                    <a:ext uri="{9D8B030D-6E8A-4147-A177-3AD203B41FA5}">
                      <a16:colId xmlns:a16="http://schemas.microsoft.com/office/drawing/2014/main" val="1691648810"/>
                    </a:ext>
                  </a:extLst>
                </a:gridCol>
                <a:gridCol w="442704">
                  <a:extLst>
                    <a:ext uri="{9D8B030D-6E8A-4147-A177-3AD203B41FA5}">
                      <a16:colId xmlns:a16="http://schemas.microsoft.com/office/drawing/2014/main" val="3911252491"/>
                    </a:ext>
                  </a:extLst>
                </a:gridCol>
                <a:gridCol w="442704">
                  <a:extLst>
                    <a:ext uri="{9D8B030D-6E8A-4147-A177-3AD203B41FA5}">
                      <a16:colId xmlns:a16="http://schemas.microsoft.com/office/drawing/2014/main" val="1096608065"/>
                    </a:ext>
                  </a:extLst>
                </a:gridCol>
                <a:gridCol w="442704">
                  <a:extLst>
                    <a:ext uri="{9D8B030D-6E8A-4147-A177-3AD203B41FA5}">
                      <a16:colId xmlns:a16="http://schemas.microsoft.com/office/drawing/2014/main" val="2307528594"/>
                    </a:ext>
                  </a:extLst>
                </a:gridCol>
                <a:gridCol w="442704">
                  <a:extLst>
                    <a:ext uri="{9D8B030D-6E8A-4147-A177-3AD203B41FA5}">
                      <a16:colId xmlns:a16="http://schemas.microsoft.com/office/drawing/2014/main" val="3211125373"/>
                    </a:ext>
                  </a:extLst>
                </a:gridCol>
                <a:gridCol w="442704">
                  <a:extLst>
                    <a:ext uri="{9D8B030D-6E8A-4147-A177-3AD203B41FA5}">
                      <a16:colId xmlns:a16="http://schemas.microsoft.com/office/drawing/2014/main" val="662096883"/>
                    </a:ext>
                  </a:extLst>
                </a:gridCol>
                <a:gridCol w="442704">
                  <a:extLst>
                    <a:ext uri="{9D8B030D-6E8A-4147-A177-3AD203B41FA5}">
                      <a16:colId xmlns:a16="http://schemas.microsoft.com/office/drawing/2014/main" val="23739603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b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30258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A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highlight>
                            <a:srgbClr val="FF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24608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B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highlight>
                            <a:srgbClr val="FF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27506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C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highlight>
                            <a:srgbClr val="FF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highlight>
                            <a:srgbClr val="FF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37962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D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highlight>
                            <a:srgbClr val="FF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18310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E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highlight>
                            <a:srgbClr val="FF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highlight>
                            <a:srgbClr val="FF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05233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F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>
                          <a:highlight>
                            <a:srgbClr val="FFFF00"/>
                          </a:highlight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3696444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G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>
                          <a:highlight>
                            <a:srgbClr val="FF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>
                          <a:highlight>
                            <a:srgbClr val="FF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>
                          <a:highlight>
                            <a:srgbClr val="FF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5347071"/>
                  </a:ext>
                </a:extLst>
              </a:tr>
              <a:tr h="370838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H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>
                          <a:highlight>
                            <a:srgbClr val="FF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>
                          <a:highlight>
                            <a:srgbClr val="FF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0906774"/>
                  </a:ext>
                </a:extLst>
              </a:tr>
              <a:tr h="370838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J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>
                          <a:highlight>
                            <a:srgbClr val="FF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2775866"/>
                  </a:ext>
                </a:extLst>
              </a:tr>
              <a:tr h="370838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K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>
                          <a:highlight>
                            <a:srgbClr val="FF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>
                          <a:highlight>
                            <a:srgbClr val="FF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>
                          <a:highlight>
                            <a:srgbClr val="FF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5810047"/>
                  </a:ext>
                </a:extLst>
              </a:tr>
              <a:tr h="370838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M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>
                          <a:highlight>
                            <a:srgbClr val="FF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4089698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ACAC4A80-ECC9-40E9-889C-D34F4289665F}"/>
              </a:ext>
            </a:extLst>
          </p:cNvPr>
          <p:cNvSpPr txBox="1"/>
          <p:nvPr/>
        </p:nvSpPr>
        <p:spPr>
          <a:xfrm>
            <a:off x="189269" y="5695334"/>
            <a:ext cx="5901812" cy="46166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i="1"/>
              <a:t>Nodes</a:t>
            </a:r>
            <a:r>
              <a:rPr lang="en-US" sz="2400">
                <a:cs typeface="Calibri"/>
              </a:rPr>
              <a:t>: A, B, C, D, E, F, H, J, K, G, M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096AEE5-F20B-4F32-B39D-7F58702AA6A8}"/>
              </a:ext>
            </a:extLst>
          </p:cNvPr>
          <p:cNvSpPr txBox="1"/>
          <p:nvPr/>
        </p:nvSpPr>
        <p:spPr>
          <a:xfrm>
            <a:off x="176982" y="6395884"/>
            <a:ext cx="7954296" cy="46166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i="1"/>
              <a:t>Edges</a:t>
            </a:r>
            <a:r>
              <a:rPr lang="en-US" sz="2400"/>
              <a:t>:</a:t>
            </a:r>
            <a:r>
              <a:rPr lang="en-US" sz="2400">
                <a:cs typeface="Calibri"/>
              </a:rPr>
              <a:t> (A,B), (C,G), (C,E), (D,H), (E,K), (F,M), (H,G), (J,K), (G,K)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04E3D45-6D07-4475-B04A-5F3998AA3FF4}"/>
              </a:ext>
            </a:extLst>
          </p:cNvPr>
          <p:cNvSpPr txBox="1"/>
          <p:nvPr/>
        </p:nvSpPr>
        <p:spPr>
          <a:xfrm>
            <a:off x="8841657" y="6260689"/>
            <a:ext cx="3296264" cy="646331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Number of entries with "1"</a:t>
            </a:r>
            <a:r>
              <a:rPr lang="en-US">
                <a:cs typeface="Calibri"/>
              </a:rPr>
              <a:t> is double the number of edges</a:t>
            </a:r>
            <a:endParaRPr lang="en-US" err="1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3089DDB-D769-4A27-AE36-BF5C0F145306}"/>
              </a:ext>
            </a:extLst>
          </p:cNvPr>
          <p:cNvSpPr/>
          <p:nvPr/>
        </p:nvSpPr>
        <p:spPr>
          <a:xfrm>
            <a:off x="771832" y="4114799"/>
            <a:ext cx="459659" cy="4227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cs typeface="Calibri"/>
              </a:rPr>
              <a:t>D</a:t>
            </a:r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2939CDD-F41B-4A13-8DFD-A59B03F55BE4}"/>
              </a:ext>
            </a:extLst>
          </p:cNvPr>
          <p:cNvSpPr/>
          <p:nvPr/>
        </p:nvSpPr>
        <p:spPr>
          <a:xfrm>
            <a:off x="3352798" y="2578508"/>
            <a:ext cx="459659" cy="4227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cs typeface="Calibri"/>
              </a:rPr>
              <a:t>G</a:t>
            </a:r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105B7896-9870-47F0-AB35-FC94178F2A20}"/>
              </a:ext>
            </a:extLst>
          </p:cNvPr>
          <p:cNvSpPr/>
          <p:nvPr/>
        </p:nvSpPr>
        <p:spPr>
          <a:xfrm>
            <a:off x="1128250" y="1644443"/>
            <a:ext cx="459659" cy="4227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cs typeface="Calibri"/>
              </a:rPr>
              <a:t>A</a:t>
            </a:r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57EAFA86-C929-430B-B939-35F22D16ABEA}"/>
              </a:ext>
            </a:extLst>
          </p:cNvPr>
          <p:cNvSpPr/>
          <p:nvPr/>
        </p:nvSpPr>
        <p:spPr>
          <a:xfrm>
            <a:off x="1681315" y="2418734"/>
            <a:ext cx="459659" cy="4227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cs typeface="Calibri"/>
              </a:rPr>
              <a:t>B</a:t>
            </a:r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9EE906E-8EFE-4158-83B0-0AF2DB66D2A1}"/>
              </a:ext>
            </a:extLst>
          </p:cNvPr>
          <p:cNvSpPr/>
          <p:nvPr/>
        </p:nvSpPr>
        <p:spPr>
          <a:xfrm>
            <a:off x="2455605" y="3291347"/>
            <a:ext cx="459659" cy="4227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cs typeface="Calibri"/>
              </a:rPr>
              <a:t>F</a:t>
            </a:r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09BCFB87-4694-49AA-A83A-DE96AA06CEAD}"/>
              </a:ext>
            </a:extLst>
          </p:cNvPr>
          <p:cNvSpPr/>
          <p:nvPr/>
        </p:nvSpPr>
        <p:spPr>
          <a:xfrm>
            <a:off x="2984089" y="1693605"/>
            <a:ext cx="459659" cy="4227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cs typeface="Calibri"/>
              </a:rPr>
              <a:t>H</a:t>
            </a:r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2B9F02D0-43C1-4E47-BD5D-281AA66CA5BF}"/>
              </a:ext>
            </a:extLst>
          </p:cNvPr>
          <p:cNvSpPr/>
          <p:nvPr/>
        </p:nvSpPr>
        <p:spPr>
          <a:xfrm>
            <a:off x="3955025" y="3119283"/>
            <a:ext cx="459659" cy="4227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cs typeface="Calibri"/>
              </a:rPr>
              <a:t>K</a:t>
            </a:r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8F6DE47F-E2F8-4F0D-9BA0-18ED2C26B09B}"/>
              </a:ext>
            </a:extLst>
          </p:cNvPr>
          <p:cNvSpPr/>
          <p:nvPr/>
        </p:nvSpPr>
        <p:spPr>
          <a:xfrm>
            <a:off x="4409767" y="1853379"/>
            <a:ext cx="459659" cy="4227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cs typeface="Calibri"/>
              </a:rPr>
              <a:t>J</a:t>
            </a:r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61C40862-1199-4EC4-A8B9-CE1788B25A22}"/>
              </a:ext>
            </a:extLst>
          </p:cNvPr>
          <p:cNvSpPr/>
          <p:nvPr/>
        </p:nvSpPr>
        <p:spPr>
          <a:xfrm>
            <a:off x="3574025" y="4188540"/>
            <a:ext cx="459659" cy="4227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cs typeface="Calibri"/>
              </a:rPr>
              <a:t>M</a:t>
            </a:r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AD3412F4-4624-4411-9095-923F3F451976}"/>
              </a:ext>
            </a:extLst>
          </p:cNvPr>
          <p:cNvSpPr/>
          <p:nvPr/>
        </p:nvSpPr>
        <p:spPr>
          <a:xfrm>
            <a:off x="1816508" y="4028766"/>
            <a:ext cx="459659" cy="4227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cs typeface="Calibri"/>
              </a:rPr>
              <a:t>E</a:t>
            </a:r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2ACC0A89-2079-433B-AC2B-247EBF218B9C}"/>
              </a:ext>
            </a:extLst>
          </p:cNvPr>
          <p:cNvSpPr/>
          <p:nvPr/>
        </p:nvSpPr>
        <p:spPr>
          <a:xfrm>
            <a:off x="907024" y="3033250"/>
            <a:ext cx="459659" cy="4227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cs typeface="Calibri"/>
              </a:rPr>
              <a:t>C</a:t>
            </a:r>
            <a:endParaRPr lang="en-US"/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4BDF885-4E1F-4CB6-82B0-24FA0ED251F2}"/>
              </a:ext>
            </a:extLst>
          </p:cNvPr>
          <p:cNvCxnSpPr/>
          <p:nvPr/>
        </p:nvCxnSpPr>
        <p:spPr>
          <a:xfrm>
            <a:off x="1472380" y="2000864"/>
            <a:ext cx="299884" cy="447368"/>
          </a:xfrm>
          <a:prstGeom prst="straightConnector1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C4CA3805-D9E5-438D-9FFB-5C143AB9A93E}"/>
              </a:ext>
            </a:extLst>
          </p:cNvPr>
          <p:cNvCxnSpPr>
            <a:cxnSpLocks/>
          </p:cNvCxnSpPr>
          <p:nvPr/>
        </p:nvCxnSpPr>
        <p:spPr>
          <a:xfrm>
            <a:off x="1337186" y="3365089"/>
            <a:ext cx="619432" cy="717755"/>
          </a:xfrm>
          <a:prstGeom prst="straightConnector1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722D0731-D364-4A75-A875-076601D5AB79}"/>
              </a:ext>
            </a:extLst>
          </p:cNvPr>
          <p:cNvCxnSpPr>
            <a:cxnSpLocks/>
          </p:cNvCxnSpPr>
          <p:nvPr/>
        </p:nvCxnSpPr>
        <p:spPr>
          <a:xfrm flipH="1">
            <a:off x="4267199" y="2295832"/>
            <a:ext cx="326922" cy="803786"/>
          </a:xfrm>
          <a:prstGeom prst="straightConnector1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6644BB22-3D9D-4430-8A4A-AB6BE8FEBE00}"/>
              </a:ext>
            </a:extLst>
          </p:cNvPr>
          <p:cNvCxnSpPr>
            <a:cxnSpLocks/>
          </p:cNvCxnSpPr>
          <p:nvPr/>
        </p:nvCxnSpPr>
        <p:spPr>
          <a:xfrm>
            <a:off x="3266767" y="2099186"/>
            <a:ext cx="299884" cy="447368"/>
          </a:xfrm>
          <a:prstGeom prst="straightConnector1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26D4BE01-13F0-4C25-ADBA-981F3A9700D0}"/>
              </a:ext>
            </a:extLst>
          </p:cNvPr>
          <p:cNvCxnSpPr>
            <a:cxnSpLocks/>
          </p:cNvCxnSpPr>
          <p:nvPr/>
        </p:nvCxnSpPr>
        <p:spPr>
          <a:xfrm>
            <a:off x="2861186" y="3635476"/>
            <a:ext cx="730045" cy="644013"/>
          </a:xfrm>
          <a:prstGeom prst="straightConnector1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EEE3D6DA-863C-48B2-AD0C-BBD093B9810B}"/>
              </a:ext>
            </a:extLst>
          </p:cNvPr>
          <p:cNvCxnSpPr>
            <a:cxnSpLocks/>
          </p:cNvCxnSpPr>
          <p:nvPr/>
        </p:nvCxnSpPr>
        <p:spPr>
          <a:xfrm flipH="1">
            <a:off x="2251586" y="3487991"/>
            <a:ext cx="1728018" cy="779206"/>
          </a:xfrm>
          <a:prstGeom prst="straightConnector1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19EF2F83-1745-4171-8076-70F7898B2B2D}"/>
              </a:ext>
            </a:extLst>
          </p:cNvPr>
          <p:cNvCxnSpPr>
            <a:cxnSpLocks/>
          </p:cNvCxnSpPr>
          <p:nvPr/>
        </p:nvCxnSpPr>
        <p:spPr>
          <a:xfrm flipH="1">
            <a:off x="1145456" y="2111476"/>
            <a:ext cx="1887793" cy="2143432"/>
          </a:xfrm>
          <a:prstGeom prst="straightConnector1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006E422D-DABA-49D1-B007-6F11B313B699}"/>
              </a:ext>
            </a:extLst>
          </p:cNvPr>
          <p:cNvCxnSpPr>
            <a:cxnSpLocks/>
          </p:cNvCxnSpPr>
          <p:nvPr/>
        </p:nvCxnSpPr>
        <p:spPr>
          <a:xfrm flipV="1">
            <a:off x="1361766" y="2866102"/>
            <a:ext cx="1983658" cy="400663"/>
          </a:xfrm>
          <a:prstGeom prst="straightConnector1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EC46D3B6-803A-4639-9E28-DEE54EED83DC}"/>
              </a:ext>
            </a:extLst>
          </p:cNvPr>
          <p:cNvCxnSpPr>
            <a:cxnSpLocks/>
          </p:cNvCxnSpPr>
          <p:nvPr/>
        </p:nvCxnSpPr>
        <p:spPr>
          <a:xfrm>
            <a:off x="3807540" y="2812024"/>
            <a:ext cx="299884" cy="447368"/>
          </a:xfrm>
          <a:prstGeom prst="straightConnector1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DFD43152-92CC-4598-8306-2F2B43D03979}"/>
              </a:ext>
            </a:extLst>
          </p:cNvPr>
          <p:cNvCxnSpPr/>
          <p:nvPr/>
        </p:nvCxnSpPr>
        <p:spPr>
          <a:xfrm>
            <a:off x="6314766" y="1742767"/>
            <a:ext cx="5080373" cy="4366416"/>
          </a:xfrm>
          <a:prstGeom prst="straightConnector1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6E568DC5-51D5-4D98-9197-199F8BFB8E3B}"/>
              </a:ext>
            </a:extLst>
          </p:cNvPr>
          <p:cNvCxnSpPr>
            <a:cxnSpLocks/>
          </p:cNvCxnSpPr>
          <p:nvPr/>
        </p:nvCxnSpPr>
        <p:spPr>
          <a:xfrm flipH="1">
            <a:off x="10535262" y="5233216"/>
            <a:ext cx="462116" cy="521110"/>
          </a:xfrm>
          <a:prstGeom prst="straightConnector1">
            <a:avLst/>
          </a:prstGeom>
          <a:ln w="57150">
            <a:solidFill>
              <a:srgbClr val="FFC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7DDD6AAB-5F2D-449A-A229-68689E2DD369}"/>
              </a:ext>
            </a:extLst>
          </p:cNvPr>
          <p:cNvCxnSpPr>
            <a:cxnSpLocks/>
          </p:cNvCxnSpPr>
          <p:nvPr/>
        </p:nvCxnSpPr>
        <p:spPr>
          <a:xfrm flipH="1">
            <a:off x="9662650" y="4532668"/>
            <a:ext cx="462116" cy="521110"/>
          </a:xfrm>
          <a:prstGeom prst="straightConnector1">
            <a:avLst/>
          </a:prstGeom>
          <a:ln w="57150">
            <a:solidFill>
              <a:srgbClr val="FFC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0B2EAD2-2902-4EB8-87ED-E19221B20546}"/>
              </a:ext>
            </a:extLst>
          </p:cNvPr>
          <p:cNvCxnSpPr>
            <a:cxnSpLocks/>
          </p:cNvCxnSpPr>
          <p:nvPr/>
        </p:nvCxnSpPr>
        <p:spPr>
          <a:xfrm flipH="1">
            <a:off x="7991166" y="3119281"/>
            <a:ext cx="462116" cy="521110"/>
          </a:xfrm>
          <a:prstGeom prst="straightConnector1">
            <a:avLst/>
          </a:prstGeom>
          <a:ln w="57150">
            <a:solidFill>
              <a:srgbClr val="FFC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A6B85563-0B23-48A6-9453-B2C382A5E073}"/>
              </a:ext>
            </a:extLst>
          </p:cNvPr>
          <p:cNvCxnSpPr>
            <a:cxnSpLocks/>
          </p:cNvCxnSpPr>
          <p:nvPr/>
        </p:nvCxnSpPr>
        <p:spPr>
          <a:xfrm flipH="1">
            <a:off x="6958779" y="2320410"/>
            <a:ext cx="462116" cy="521110"/>
          </a:xfrm>
          <a:prstGeom prst="straightConnector1">
            <a:avLst/>
          </a:prstGeom>
          <a:ln w="57150">
            <a:solidFill>
              <a:srgbClr val="FFC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AA169079-EC96-46AC-B84C-44C1E7A610A9}"/>
              </a:ext>
            </a:extLst>
          </p:cNvPr>
          <p:cNvCxnSpPr>
            <a:cxnSpLocks/>
          </p:cNvCxnSpPr>
          <p:nvPr/>
        </p:nvCxnSpPr>
        <p:spPr>
          <a:xfrm flipH="1">
            <a:off x="8323005" y="3475702"/>
            <a:ext cx="1592825" cy="1270819"/>
          </a:xfrm>
          <a:prstGeom prst="straightConnector1">
            <a:avLst/>
          </a:prstGeom>
          <a:ln w="57150">
            <a:solidFill>
              <a:srgbClr val="FFC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457818F9-1C69-4F81-81A2-D3A5C0CD0B4E}"/>
              </a:ext>
            </a:extLst>
          </p:cNvPr>
          <p:cNvCxnSpPr>
            <a:cxnSpLocks/>
          </p:cNvCxnSpPr>
          <p:nvPr/>
        </p:nvCxnSpPr>
        <p:spPr>
          <a:xfrm flipH="1">
            <a:off x="7905134" y="3082411"/>
            <a:ext cx="1506793" cy="1319981"/>
          </a:xfrm>
          <a:prstGeom prst="straightConnector1">
            <a:avLst/>
          </a:prstGeom>
          <a:ln w="57150">
            <a:solidFill>
              <a:srgbClr val="FFC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86811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40B74-BB77-4DB5-AABE-77E230544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Difference between graph, plot, chart, figure?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80146C-EFF6-4BD6-8865-8BD916CF65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0686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8ADC7A72-2D14-4511-BAD3-D16FA2C585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32247" y="3564383"/>
            <a:ext cx="4629150" cy="3457575"/>
          </a:xfrm>
          <a:prstGeom prst="rect">
            <a:avLst/>
          </a:prstGeom>
        </p:spPr>
      </p:pic>
      <p:pic>
        <p:nvPicPr>
          <p:cNvPr id="8" name="Picture 8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AAE97158-8F08-4BEF-BD27-4661DC0E92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0426" y="839439"/>
            <a:ext cx="4425350" cy="289451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87246AA-95D4-4015-A538-CACEA68D1A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82" y="-163359"/>
            <a:ext cx="12027307" cy="1325563"/>
          </a:xfrm>
        </p:spPr>
        <p:txBody>
          <a:bodyPr/>
          <a:lstStyle/>
          <a:p>
            <a:r>
              <a:rPr lang="en-US" i="1">
                <a:cs typeface="Calibri Light"/>
              </a:rPr>
              <a:t>Jargon</a:t>
            </a:r>
            <a:r>
              <a:rPr lang="en-US">
                <a:cs typeface="Calibri Light"/>
              </a:rPr>
              <a:t>: Graph versus Chart versus Plot versus Figure</a:t>
            </a:r>
            <a:endParaRPr lang="en-US"/>
          </a:p>
        </p:txBody>
      </p:sp>
      <p:pic>
        <p:nvPicPr>
          <p:cNvPr id="6" name="Picture 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9BA2858C-5A40-4824-A952-87AEED9DDF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780" y="1619084"/>
            <a:ext cx="4166558" cy="2509993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408B88E6-A80A-41C6-9407-03FE8CFDFC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88589" y="4380980"/>
            <a:ext cx="2743200" cy="206419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5E75B54-266F-4D5F-9AC2-F6F4A6BAE3E5}"/>
              </a:ext>
            </a:extLst>
          </p:cNvPr>
          <p:cNvSpPr txBox="1"/>
          <p:nvPr/>
        </p:nvSpPr>
        <p:spPr>
          <a:xfrm>
            <a:off x="540589" y="4386532"/>
            <a:ext cx="3042110" cy="138499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/>
              <a:t>All are </a:t>
            </a:r>
            <a:r>
              <a:rPr lang="en-US" sz="2800" dirty="0"/>
              <a:t>referred to </a:t>
            </a:r>
            <a:r>
              <a:rPr lang="en-US" sz="2800" dirty="0">
                <a:cs typeface="Calibri"/>
              </a:rPr>
              <a:t>as {graph, chart, plot, figure}</a:t>
            </a:r>
          </a:p>
        </p:txBody>
      </p:sp>
      <p:pic>
        <p:nvPicPr>
          <p:cNvPr id="3" name="Picture 4" descr="A person holding a baby&#10;&#10;Description generated with very high confidence">
            <a:extLst>
              <a:ext uri="{FF2B5EF4-FFF2-40B4-BE49-F238E27FC236}">
                <a16:creationId xmlns:a16="http://schemas.microsoft.com/office/drawing/2014/main" id="{A2869CAC-5023-4599-A5E6-49821EA2FE7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0045" t="9392" r="9865" b="733"/>
          <a:stretch/>
        </p:blipFill>
        <p:spPr>
          <a:xfrm>
            <a:off x="4687530" y="1147214"/>
            <a:ext cx="2226030" cy="2727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7582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F1DCF-11E8-4AF0-A983-57F0206B1C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Why add graphs if tables are equivalent?</a:t>
            </a:r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A6A9E28E-3FFA-4D05-85C9-5F044C49E73D}"/>
              </a:ext>
            </a:extLst>
          </p:cNvPr>
          <p:cNvSpPr/>
          <p:nvPr/>
        </p:nvSpPr>
        <p:spPr>
          <a:xfrm>
            <a:off x="771832" y="4114799"/>
            <a:ext cx="459659" cy="4227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cs typeface="Calibri"/>
              </a:rPr>
              <a:t>D</a:t>
            </a:r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D1CF9DF-7A70-48DF-85EE-A4CCAD8E8EF0}"/>
              </a:ext>
            </a:extLst>
          </p:cNvPr>
          <p:cNvSpPr/>
          <p:nvPr/>
        </p:nvSpPr>
        <p:spPr>
          <a:xfrm>
            <a:off x="3352798" y="2578508"/>
            <a:ext cx="459659" cy="4227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cs typeface="Calibri"/>
              </a:rPr>
              <a:t>G</a:t>
            </a:r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7CB55C1-06BA-41B2-9B3E-3D8D15CD7276}"/>
              </a:ext>
            </a:extLst>
          </p:cNvPr>
          <p:cNvSpPr/>
          <p:nvPr/>
        </p:nvSpPr>
        <p:spPr>
          <a:xfrm>
            <a:off x="1128250" y="1644443"/>
            <a:ext cx="459659" cy="4227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cs typeface="Calibri"/>
              </a:rPr>
              <a:t>A</a:t>
            </a:r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E8A51D5-0F4E-4B19-8C19-30AC7D435E4A}"/>
              </a:ext>
            </a:extLst>
          </p:cNvPr>
          <p:cNvSpPr/>
          <p:nvPr/>
        </p:nvSpPr>
        <p:spPr>
          <a:xfrm>
            <a:off x="1681315" y="2418734"/>
            <a:ext cx="459659" cy="4227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cs typeface="Calibri"/>
              </a:rPr>
              <a:t>B</a:t>
            </a:r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322E5DB-14DF-472B-AA02-90ADD6EBC127}"/>
              </a:ext>
            </a:extLst>
          </p:cNvPr>
          <p:cNvSpPr/>
          <p:nvPr/>
        </p:nvSpPr>
        <p:spPr>
          <a:xfrm>
            <a:off x="2455605" y="3291347"/>
            <a:ext cx="459659" cy="4227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cs typeface="Calibri"/>
              </a:rPr>
              <a:t>F</a:t>
            </a:r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3BFF0EF-73D4-4726-8A5E-118AAD98276E}"/>
              </a:ext>
            </a:extLst>
          </p:cNvPr>
          <p:cNvSpPr/>
          <p:nvPr/>
        </p:nvSpPr>
        <p:spPr>
          <a:xfrm>
            <a:off x="2984089" y="1693605"/>
            <a:ext cx="459659" cy="4227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cs typeface="Calibri"/>
              </a:rPr>
              <a:t>H</a:t>
            </a:r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3085622-605D-459E-84D9-8CE55DC4AE7F}"/>
              </a:ext>
            </a:extLst>
          </p:cNvPr>
          <p:cNvSpPr/>
          <p:nvPr/>
        </p:nvSpPr>
        <p:spPr>
          <a:xfrm>
            <a:off x="3955025" y="3119283"/>
            <a:ext cx="459659" cy="4227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cs typeface="Calibri"/>
              </a:rPr>
              <a:t>K</a:t>
            </a:r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49D454A-901E-427D-933F-E88647259FEA}"/>
              </a:ext>
            </a:extLst>
          </p:cNvPr>
          <p:cNvSpPr/>
          <p:nvPr/>
        </p:nvSpPr>
        <p:spPr>
          <a:xfrm>
            <a:off x="4409767" y="1853379"/>
            <a:ext cx="459659" cy="4227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cs typeface="Calibri"/>
              </a:rPr>
              <a:t>J</a:t>
            </a:r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176FAEA-6EA8-4EFF-9DB9-0A96595CB481}"/>
              </a:ext>
            </a:extLst>
          </p:cNvPr>
          <p:cNvSpPr/>
          <p:nvPr/>
        </p:nvSpPr>
        <p:spPr>
          <a:xfrm>
            <a:off x="3574025" y="4188540"/>
            <a:ext cx="459659" cy="4227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cs typeface="Calibri"/>
              </a:rPr>
              <a:t>M</a:t>
            </a:r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081893C-D380-4C92-9FF0-4B2D6A6DE444}"/>
              </a:ext>
            </a:extLst>
          </p:cNvPr>
          <p:cNvSpPr/>
          <p:nvPr/>
        </p:nvSpPr>
        <p:spPr>
          <a:xfrm>
            <a:off x="1816508" y="4028766"/>
            <a:ext cx="459659" cy="4227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cs typeface="Calibri"/>
              </a:rPr>
              <a:t>E</a:t>
            </a:r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5F45CC5-9636-42A3-BB41-E027CD2F3534}"/>
              </a:ext>
            </a:extLst>
          </p:cNvPr>
          <p:cNvSpPr/>
          <p:nvPr/>
        </p:nvSpPr>
        <p:spPr>
          <a:xfrm>
            <a:off x="907024" y="3033250"/>
            <a:ext cx="459659" cy="4227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cs typeface="Calibri"/>
              </a:rPr>
              <a:t>C</a:t>
            </a:r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091D5E6-4921-4AE1-9C07-DA1684ADEAC3}"/>
              </a:ext>
            </a:extLst>
          </p:cNvPr>
          <p:cNvCxnSpPr/>
          <p:nvPr/>
        </p:nvCxnSpPr>
        <p:spPr>
          <a:xfrm>
            <a:off x="1472380" y="2000864"/>
            <a:ext cx="299884" cy="447368"/>
          </a:xfrm>
          <a:prstGeom prst="straightConnector1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C32DA13-1A51-4A6B-8136-C38A8861AA17}"/>
              </a:ext>
            </a:extLst>
          </p:cNvPr>
          <p:cNvCxnSpPr>
            <a:cxnSpLocks/>
          </p:cNvCxnSpPr>
          <p:nvPr/>
        </p:nvCxnSpPr>
        <p:spPr>
          <a:xfrm>
            <a:off x="1337186" y="3365089"/>
            <a:ext cx="619432" cy="717755"/>
          </a:xfrm>
          <a:prstGeom prst="straightConnector1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DB8395F-FAA2-449D-B74A-DCC4678BFE3C}"/>
              </a:ext>
            </a:extLst>
          </p:cNvPr>
          <p:cNvCxnSpPr>
            <a:cxnSpLocks/>
          </p:cNvCxnSpPr>
          <p:nvPr/>
        </p:nvCxnSpPr>
        <p:spPr>
          <a:xfrm flipH="1">
            <a:off x="4267199" y="2295832"/>
            <a:ext cx="326922" cy="803786"/>
          </a:xfrm>
          <a:prstGeom prst="straightConnector1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4FDE0CF-36DC-4D6B-9854-6CDDA9A61F87}"/>
              </a:ext>
            </a:extLst>
          </p:cNvPr>
          <p:cNvCxnSpPr>
            <a:cxnSpLocks/>
          </p:cNvCxnSpPr>
          <p:nvPr/>
        </p:nvCxnSpPr>
        <p:spPr>
          <a:xfrm>
            <a:off x="3266767" y="2099186"/>
            <a:ext cx="299884" cy="447368"/>
          </a:xfrm>
          <a:prstGeom prst="straightConnector1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FFB0731-FF45-4A3C-940B-D03FAC0F78ED}"/>
              </a:ext>
            </a:extLst>
          </p:cNvPr>
          <p:cNvCxnSpPr>
            <a:cxnSpLocks/>
          </p:cNvCxnSpPr>
          <p:nvPr/>
        </p:nvCxnSpPr>
        <p:spPr>
          <a:xfrm>
            <a:off x="2861186" y="3635476"/>
            <a:ext cx="730045" cy="644013"/>
          </a:xfrm>
          <a:prstGeom prst="straightConnector1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381A468-49BB-4469-A314-ADB5578C4687}"/>
              </a:ext>
            </a:extLst>
          </p:cNvPr>
          <p:cNvCxnSpPr>
            <a:cxnSpLocks/>
          </p:cNvCxnSpPr>
          <p:nvPr/>
        </p:nvCxnSpPr>
        <p:spPr>
          <a:xfrm flipH="1">
            <a:off x="2251586" y="3487991"/>
            <a:ext cx="1728018" cy="779206"/>
          </a:xfrm>
          <a:prstGeom prst="straightConnector1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0AA6FB6-9C03-457D-B236-6CF18EF57B08}"/>
              </a:ext>
            </a:extLst>
          </p:cNvPr>
          <p:cNvCxnSpPr>
            <a:cxnSpLocks/>
          </p:cNvCxnSpPr>
          <p:nvPr/>
        </p:nvCxnSpPr>
        <p:spPr>
          <a:xfrm flipH="1">
            <a:off x="1145456" y="2111476"/>
            <a:ext cx="1887793" cy="2143432"/>
          </a:xfrm>
          <a:prstGeom prst="straightConnector1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EEF7E37-CDC8-4265-8D9C-41B0E3778374}"/>
              </a:ext>
            </a:extLst>
          </p:cNvPr>
          <p:cNvCxnSpPr>
            <a:cxnSpLocks/>
          </p:cNvCxnSpPr>
          <p:nvPr/>
        </p:nvCxnSpPr>
        <p:spPr>
          <a:xfrm flipV="1">
            <a:off x="1361766" y="2866102"/>
            <a:ext cx="1983658" cy="400663"/>
          </a:xfrm>
          <a:prstGeom prst="straightConnector1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714B327-0D6E-4279-8E20-E829E9099162}"/>
              </a:ext>
            </a:extLst>
          </p:cNvPr>
          <p:cNvCxnSpPr>
            <a:cxnSpLocks/>
          </p:cNvCxnSpPr>
          <p:nvPr/>
        </p:nvCxnSpPr>
        <p:spPr>
          <a:xfrm>
            <a:off x="3807540" y="2812024"/>
            <a:ext cx="299884" cy="447368"/>
          </a:xfrm>
          <a:prstGeom prst="straightConnector1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Table 103">
            <a:extLst>
              <a:ext uri="{FF2B5EF4-FFF2-40B4-BE49-F238E27FC236}">
                <a16:creationId xmlns:a16="http://schemas.microsoft.com/office/drawing/2014/main" id="{BAD53A7F-50EE-42A1-9FB9-C17221E4FE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2376339"/>
              </p:ext>
            </p:extLst>
          </p:nvPr>
        </p:nvGraphicFramePr>
        <p:xfrm>
          <a:off x="6292645" y="1720645"/>
          <a:ext cx="5312448" cy="44500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2704">
                  <a:extLst>
                    <a:ext uri="{9D8B030D-6E8A-4147-A177-3AD203B41FA5}">
                      <a16:colId xmlns:a16="http://schemas.microsoft.com/office/drawing/2014/main" val="849087113"/>
                    </a:ext>
                  </a:extLst>
                </a:gridCol>
                <a:gridCol w="442704">
                  <a:extLst>
                    <a:ext uri="{9D8B030D-6E8A-4147-A177-3AD203B41FA5}">
                      <a16:colId xmlns:a16="http://schemas.microsoft.com/office/drawing/2014/main" val="2081196426"/>
                    </a:ext>
                  </a:extLst>
                </a:gridCol>
                <a:gridCol w="442704">
                  <a:extLst>
                    <a:ext uri="{9D8B030D-6E8A-4147-A177-3AD203B41FA5}">
                      <a16:colId xmlns:a16="http://schemas.microsoft.com/office/drawing/2014/main" val="2944873675"/>
                    </a:ext>
                  </a:extLst>
                </a:gridCol>
                <a:gridCol w="442704">
                  <a:extLst>
                    <a:ext uri="{9D8B030D-6E8A-4147-A177-3AD203B41FA5}">
                      <a16:colId xmlns:a16="http://schemas.microsoft.com/office/drawing/2014/main" val="2519374728"/>
                    </a:ext>
                  </a:extLst>
                </a:gridCol>
                <a:gridCol w="442704">
                  <a:extLst>
                    <a:ext uri="{9D8B030D-6E8A-4147-A177-3AD203B41FA5}">
                      <a16:colId xmlns:a16="http://schemas.microsoft.com/office/drawing/2014/main" val="713365732"/>
                    </a:ext>
                  </a:extLst>
                </a:gridCol>
                <a:gridCol w="442704">
                  <a:extLst>
                    <a:ext uri="{9D8B030D-6E8A-4147-A177-3AD203B41FA5}">
                      <a16:colId xmlns:a16="http://schemas.microsoft.com/office/drawing/2014/main" val="1691648810"/>
                    </a:ext>
                  </a:extLst>
                </a:gridCol>
                <a:gridCol w="442704">
                  <a:extLst>
                    <a:ext uri="{9D8B030D-6E8A-4147-A177-3AD203B41FA5}">
                      <a16:colId xmlns:a16="http://schemas.microsoft.com/office/drawing/2014/main" val="3911252491"/>
                    </a:ext>
                  </a:extLst>
                </a:gridCol>
                <a:gridCol w="442704">
                  <a:extLst>
                    <a:ext uri="{9D8B030D-6E8A-4147-A177-3AD203B41FA5}">
                      <a16:colId xmlns:a16="http://schemas.microsoft.com/office/drawing/2014/main" val="1096608065"/>
                    </a:ext>
                  </a:extLst>
                </a:gridCol>
                <a:gridCol w="442704">
                  <a:extLst>
                    <a:ext uri="{9D8B030D-6E8A-4147-A177-3AD203B41FA5}">
                      <a16:colId xmlns:a16="http://schemas.microsoft.com/office/drawing/2014/main" val="2307528594"/>
                    </a:ext>
                  </a:extLst>
                </a:gridCol>
                <a:gridCol w="442704">
                  <a:extLst>
                    <a:ext uri="{9D8B030D-6E8A-4147-A177-3AD203B41FA5}">
                      <a16:colId xmlns:a16="http://schemas.microsoft.com/office/drawing/2014/main" val="3211125373"/>
                    </a:ext>
                  </a:extLst>
                </a:gridCol>
                <a:gridCol w="442704">
                  <a:extLst>
                    <a:ext uri="{9D8B030D-6E8A-4147-A177-3AD203B41FA5}">
                      <a16:colId xmlns:a16="http://schemas.microsoft.com/office/drawing/2014/main" val="662096883"/>
                    </a:ext>
                  </a:extLst>
                </a:gridCol>
                <a:gridCol w="442704">
                  <a:extLst>
                    <a:ext uri="{9D8B030D-6E8A-4147-A177-3AD203B41FA5}">
                      <a16:colId xmlns:a16="http://schemas.microsoft.com/office/drawing/2014/main" val="23739603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b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J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30258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b="0">
                          <a:solidFill>
                            <a:schemeClr val="bg1"/>
                          </a:solidFill>
                        </a:rPr>
                        <a:t>A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24608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b="0">
                          <a:solidFill>
                            <a:schemeClr val="bg1"/>
                          </a:solidFill>
                        </a:rPr>
                        <a:t>B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27506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b="0">
                          <a:solidFill>
                            <a:schemeClr val="bg1"/>
                          </a:solidFill>
                        </a:rPr>
                        <a:t>C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37962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b="0">
                          <a:solidFill>
                            <a:schemeClr val="bg1"/>
                          </a:solidFill>
                        </a:rPr>
                        <a:t>D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18310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b="0">
                          <a:solidFill>
                            <a:schemeClr val="bg1"/>
                          </a:solidFill>
                        </a:rPr>
                        <a:t>E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05233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b="0">
                          <a:solidFill>
                            <a:schemeClr val="bg1"/>
                          </a:solidFill>
                        </a:rPr>
                        <a:t>F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3696444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b="0">
                          <a:solidFill>
                            <a:schemeClr val="bg1"/>
                          </a:solidFill>
                        </a:rPr>
                        <a:t>G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5347071"/>
                  </a:ext>
                </a:extLst>
              </a:tr>
              <a:tr h="370838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b="0">
                          <a:solidFill>
                            <a:schemeClr val="bg1"/>
                          </a:solidFill>
                        </a:rPr>
                        <a:t>H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0906774"/>
                  </a:ext>
                </a:extLst>
              </a:tr>
              <a:tr h="370838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b="0">
                          <a:solidFill>
                            <a:schemeClr val="bg1"/>
                          </a:solidFill>
                        </a:rPr>
                        <a:t>J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2775866"/>
                  </a:ext>
                </a:extLst>
              </a:tr>
              <a:tr h="370838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b="0">
                          <a:solidFill>
                            <a:schemeClr val="bg1"/>
                          </a:solidFill>
                        </a:rPr>
                        <a:t>K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5810047"/>
                  </a:ext>
                </a:extLst>
              </a:tr>
              <a:tr h="370838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b="0">
                          <a:solidFill>
                            <a:schemeClr val="bg1"/>
                          </a:solidFill>
                        </a:rPr>
                        <a:t>M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40896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3780474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0F9239-5925-4679-9254-AB6DACA8D5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>
                <a:highlight>
                  <a:srgbClr val="FFFF00"/>
                </a:highlight>
                <a:cs typeface="Calibri Light"/>
              </a:rPr>
              <a:t>Use graphs when focused on relations among entitites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3B4C7E-5E14-4231-811F-65EE293DB3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en-US">
              <a:cs typeface="Calibri"/>
            </a:endParaRPr>
          </a:p>
          <a:p>
            <a:pPr marL="0" indent="0">
              <a:buNone/>
            </a:pPr>
            <a:r>
              <a:rPr lang="en-US" i="1">
                <a:cs typeface="Calibri"/>
              </a:rPr>
              <a:t>Benefits</a:t>
            </a:r>
            <a:r>
              <a:rPr lang="en-US">
                <a:cs typeface="Calibri"/>
              </a:rPr>
              <a:t>:</a:t>
            </a:r>
          </a:p>
          <a:p>
            <a:r>
              <a:rPr lang="en-US">
                <a:cs typeface="Calibri"/>
              </a:rPr>
              <a:t>Different way of thinking about the problem</a:t>
            </a:r>
          </a:p>
          <a:p>
            <a:r>
              <a:rPr lang="en-US">
                <a:cs typeface="Calibri"/>
              </a:rPr>
              <a:t>Useful for questions where relations are complex</a:t>
            </a:r>
          </a:p>
          <a:p>
            <a:r>
              <a:rPr lang="en-US">
                <a:cs typeface="Calibri"/>
              </a:rPr>
              <a:t>Defining all values (ie in a table) is not required</a:t>
            </a:r>
          </a:p>
          <a:p>
            <a:r>
              <a:rPr lang="en-US">
                <a:cs typeface="Calibri"/>
              </a:rPr>
              <a:t>Potentially more efficient representation when compared to a table</a:t>
            </a:r>
          </a:p>
          <a:p>
            <a:r>
              <a:rPr lang="en-US">
                <a:cs typeface="Calibri"/>
              </a:rPr>
              <a:t>Representation is intuititive</a:t>
            </a:r>
          </a:p>
          <a:p>
            <a:r>
              <a:rPr lang="en-US">
                <a:cs typeface="Calibri"/>
              </a:rPr>
              <a:t>Makes pretty pictures</a:t>
            </a:r>
          </a:p>
          <a:p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1081352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DE4065-1A66-4A7F-8AA5-C97FA6B5F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Costs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6B22B9-3C45-4EBE-8C2B-1D4116205F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Requires different algorithms (compared to table-based data)</a:t>
            </a:r>
          </a:p>
          <a:p>
            <a:r>
              <a:rPr lang="en-US" dirty="0">
                <a:cs typeface="Calibri"/>
                <a:hlinkClick r:id="rId2"/>
              </a:rPr>
              <a:t>Learning</a:t>
            </a:r>
          </a:p>
          <a:p>
            <a:r>
              <a:rPr lang="en-US" dirty="0">
                <a:cs typeface="Calibri"/>
              </a:rPr>
              <a:t>Visual Rendering of large graphs is slow </a:t>
            </a:r>
          </a:p>
          <a:p>
            <a:r>
              <a:rPr lang="en-US" dirty="0">
                <a:cs typeface="Calibri"/>
              </a:rPr>
              <a:t>Visual rendering of large graphs is useless: "hairball"</a:t>
            </a:r>
            <a:endParaRPr lang="en-US" dirty="0"/>
          </a:p>
        </p:txBody>
      </p:sp>
      <p:pic>
        <p:nvPicPr>
          <p:cNvPr id="4" name="Picture 4" descr="A picture containing sky&#10;&#10;Description generated with high confidence">
            <a:extLst>
              <a:ext uri="{FF2B5EF4-FFF2-40B4-BE49-F238E27FC236}">
                <a16:creationId xmlns:a16="http://schemas.microsoft.com/office/drawing/2014/main" id="{9448862F-669B-440F-A192-95B315965D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7317" y="3825634"/>
            <a:ext cx="4037162" cy="2857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024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A8B7E5-0C31-41FC-87D0-5092E3D46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Use cases for graphs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2CEE39-ACE9-4B1B-B074-1B88C1F71E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Fraud detection for banking and for credit card transactions</a:t>
            </a:r>
          </a:p>
          <a:p>
            <a:pPr marL="0" indent="0">
              <a:buNone/>
            </a:pPr>
            <a:r>
              <a:rPr lang="en-US" sz="1600" dirty="0">
                <a:cs typeface="Calibri"/>
              </a:rPr>
              <a:t>https://towardsdatascience.com/getting-started-with-graph-analysis-in-python-with-pandas-and-networkx-5e2d2f82f18e</a:t>
            </a:r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Logistics</a:t>
            </a:r>
          </a:p>
          <a:p>
            <a:pPr>
              <a:buNone/>
            </a:pPr>
            <a:r>
              <a:rPr lang="en-US" sz="1800" dirty="0">
                <a:cs typeface="Calibri"/>
              </a:rPr>
              <a:t>https://www.analyticsvidhya.com/blog/2018/04/introduction-to-graph-theory-network-analysis-python-codes/</a:t>
            </a:r>
            <a:endParaRPr lang="en-US" sz="1800" dirty="0"/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Natural Language Processing</a:t>
            </a:r>
            <a:endParaRPr lang="en-US" dirty="0"/>
          </a:p>
          <a:p>
            <a:pPr marL="0" indent="0">
              <a:buNone/>
            </a:pPr>
            <a:r>
              <a:rPr lang="en-US" sz="1600" dirty="0">
                <a:cs typeface="Calibri"/>
              </a:rPr>
              <a:t>https://medium.com/@aneesha/beyond-bag-of-words-using-pytextrank-to-find-phrases-and-summarize-text-f736fa3773c5</a:t>
            </a:r>
            <a:endParaRPr lang="en-US" sz="1600">
              <a:cs typeface="Calibri"/>
            </a:endParaRPr>
          </a:p>
          <a:p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7456605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96967-51C3-4908-83A1-2F19F9B76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  <a:hlinkClick r:id="rId2"/>
              </a:rPr>
              <a:t>Social Network Analysis</a:t>
            </a:r>
            <a:r>
              <a:rPr lang="en-US">
                <a:cs typeface="Calibri Light"/>
              </a:rPr>
              <a:t> applied in advertising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A1DE30-F11C-4FC8-B331-3B354BBDAC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>
                <a:cs typeface="Calibri"/>
              </a:rPr>
              <a:t>Companies sell graph database of consumers</a:t>
            </a:r>
            <a:endParaRPr lang="en-US"/>
          </a:p>
          <a:p>
            <a:r>
              <a:rPr lang="en-US" dirty="0">
                <a:cs typeface="Calibri"/>
                <a:hlinkClick r:id="rId3"/>
              </a:rPr>
              <a:t>https://www.faraday.io/technology/faraday-identity-graph</a:t>
            </a:r>
          </a:p>
          <a:p>
            <a:pPr marL="0" indent="0">
              <a:buNone/>
            </a:pPr>
            <a:endParaRPr lang="en-US" dirty="0">
              <a:cs typeface="Calibri"/>
            </a:endParaRPr>
          </a:p>
          <a:p>
            <a:pPr marL="0" indent="0">
              <a:buNone/>
            </a:pPr>
            <a:r>
              <a:rPr lang="en-US">
                <a:cs typeface="Calibri"/>
              </a:rPr>
              <a:t>How the graph gets used by advertisers:</a:t>
            </a:r>
            <a:endParaRPr lang="en-US" dirty="0">
              <a:cs typeface="Calibri"/>
            </a:endParaRPr>
          </a:p>
          <a:p>
            <a:r>
              <a:rPr lang="en-US" dirty="0">
                <a:cs typeface="Calibri"/>
                <a:hlinkClick r:id="rId4"/>
              </a:rPr>
              <a:t>https://blog.liveintent.com/identity-graphs-power-the-next-era-of-marketing/</a:t>
            </a:r>
            <a:endParaRPr lang="en-US"/>
          </a:p>
          <a:p>
            <a:r>
              <a:rPr lang="en-US" dirty="0">
                <a:cs typeface="Calibri"/>
                <a:hlinkClick r:id="rId5"/>
              </a:rPr>
              <a:t>https://www.signal.co/blog/6-things-about-id-graphs/</a:t>
            </a:r>
          </a:p>
          <a:p>
            <a:r>
              <a:rPr lang="en-US" dirty="0">
                <a:cs typeface="Calibri"/>
              </a:rPr>
              <a:t>https://www.zdnet.com/article/microsoft-touts-linkedin-graph-api-and-ai-foundations-of-its-new-bing-ad-service/</a:t>
            </a:r>
          </a:p>
        </p:txBody>
      </p:sp>
    </p:spTree>
    <p:extLst>
      <p:ext uri="{BB962C8B-B14F-4D97-AF65-F5344CB8AC3E}">
        <p14:creationId xmlns:p14="http://schemas.microsoft.com/office/powerpoint/2010/main" val="25065018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FCFAA-194B-4191-B5D6-25F809257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Demo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02DC21-220F-4F2C-B656-057A8A74C1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en-US"/>
          </a:p>
          <a:p>
            <a:pPr marL="0" indent="0">
              <a:buNone/>
            </a:pPr>
            <a:r>
              <a:rPr lang="en-US" dirty="0">
                <a:cs typeface="Calibri"/>
              </a:rPr>
              <a:t>Ben shows completed homework</a:t>
            </a:r>
          </a:p>
          <a:p>
            <a:endParaRPr lang="en-US" dirty="0">
              <a:cs typeface="Calibri"/>
            </a:endParaRP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cd Desktop/UMBC_DATA601/homework/homework_week11</a:t>
            </a: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docker run -p 8888:8888 --net=</a:t>
            </a:r>
            <a:r>
              <a:rPr lang="en-US" sz="1800" dirty="0" err="1">
                <a:latin typeface="Courier New"/>
                <a:cs typeface="Courier New"/>
              </a:rPr>
              <a:t>dockernet</a:t>
            </a:r>
            <a:r>
              <a:rPr lang="en-US" sz="1800" dirty="0">
                <a:latin typeface="Courier New"/>
                <a:cs typeface="Courier New"/>
              </a:rPr>
              <a:t>  -v "$PWD":/home/</a:t>
            </a:r>
            <a:r>
              <a:rPr lang="en-US" sz="1800" dirty="0" err="1">
                <a:latin typeface="Courier New"/>
                <a:cs typeface="Courier New"/>
              </a:rPr>
              <a:t>jovyan</a:t>
            </a:r>
            <a:r>
              <a:rPr lang="en-US" sz="1800" dirty="0">
                <a:latin typeface="Courier New"/>
                <a:cs typeface="Courier New"/>
              </a:rPr>
              <a:t> </a:t>
            </a:r>
            <a:r>
              <a:rPr lang="en-US" sz="1800" dirty="0" err="1">
                <a:latin typeface="Courier New"/>
                <a:cs typeface="Courier New"/>
              </a:rPr>
              <a:t>datasci</a:t>
            </a:r>
          </a:p>
          <a:p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1428202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F1DCF-11E8-4AF0-A983-57F0206B1C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Relations and Layout are unrelated</a:t>
            </a:r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A6A9E28E-3FFA-4D05-85C9-5F044C49E73D}"/>
              </a:ext>
            </a:extLst>
          </p:cNvPr>
          <p:cNvSpPr/>
          <p:nvPr/>
        </p:nvSpPr>
        <p:spPr>
          <a:xfrm>
            <a:off x="771832" y="4114799"/>
            <a:ext cx="459659" cy="4227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cs typeface="Calibri"/>
              </a:rPr>
              <a:t>D</a:t>
            </a:r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D1CF9DF-7A70-48DF-85EE-A4CCAD8E8EF0}"/>
              </a:ext>
            </a:extLst>
          </p:cNvPr>
          <p:cNvSpPr/>
          <p:nvPr/>
        </p:nvSpPr>
        <p:spPr>
          <a:xfrm>
            <a:off x="3352798" y="2578508"/>
            <a:ext cx="459659" cy="4227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cs typeface="Calibri"/>
              </a:rPr>
              <a:t>G</a:t>
            </a:r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7CB55C1-06BA-41B2-9B3E-3D8D15CD7276}"/>
              </a:ext>
            </a:extLst>
          </p:cNvPr>
          <p:cNvSpPr/>
          <p:nvPr/>
        </p:nvSpPr>
        <p:spPr>
          <a:xfrm>
            <a:off x="1128250" y="1644443"/>
            <a:ext cx="459659" cy="4227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cs typeface="Calibri"/>
              </a:rPr>
              <a:t>A</a:t>
            </a:r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E8A51D5-0F4E-4B19-8C19-30AC7D435E4A}"/>
              </a:ext>
            </a:extLst>
          </p:cNvPr>
          <p:cNvSpPr/>
          <p:nvPr/>
        </p:nvSpPr>
        <p:spPr>
          <a:xfrm>
            <a:off x="1681315" y="2418734"/>
            <a:ext cx="459659" cy="4227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cs typeface="Calibri"/>
              </a:rPr>
              <a:t>B</a:t>
            </a:r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322E5DB-14DF-472B-AA02-90ADD6EBC127}"/>
              </a:ext>
            </a:extLst>
          </p:cNvPr>
          <p:cNvSpPr/>
          <p:nvPr/>
        </p:nvSpPr>
        <p:spPr>
          <a:xfrm>
            <a:off x="2455605" y="3291347"/>
            <a:ext cx="459659" cy="4227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cs typeface="Calibri"/>
              </a:rPr>
              <a:t>F</a:t>
            </a:r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3BFF0EF-73D4-4726-8A5E-118AAD98276E}"/>
              </a:ext>
            </a:extLst>
          </p:cNvPr>
          <p:cNvSpPr/>
          <p:nvPr/>
        </p:nvSpPr>
        <p:spPr>
          <a:xfrm>
            <a:off x="2984089" y="1693605"/>
            <a:ext cx="459659" cy="4227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cs typeface="Calibri"/>
              </a:rPr>
              <a:t>H</a:t>
            </a:r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3085622-605D-459E-84D9-8CE55DC4AE7F}"/>
              </a:ext>
            </a:extLst>
          </p:cNvPr>
          <p:cNvSpPr/>
          <p:nvPr/>
        </p:nvSpPr>
        <p:spPr>
          <a:xfrm>
            <a:off x="3955025" y="3119283"/>
            <a:ext cx="459659" cy="4227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cs typeface="Calibri"/>
              </a:rPr>
              <a:t>K</a:t>
            </a:r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49D454A-901E-427D-933F-E88647259FEA}"/>
              </a:ext>
            </a:extLst>
          </p:cNvPr>
          <p:cNvSpPr/>
          <p:nvPr/>
        </p:nvSpPr>
        <p:spPr>
          <a:xfrm>
            <a:off x="4409767" y="1853379"/>
            <a:ext cx="459659" cy="4227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cs typeface="Calibri"/>
              </a:rPr>
              <a:t>J</a:t>
            </a:r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176FAEA-6EA8-4EFF-9DB9-0A96595CB481}"/>
              </a:ext>
            </a:extLst>
          </p:cNvPr>
          <p:cNvSpPr/>
          <p:nvPr/>
        </p:nvSpPr>
        <p:spPr>
          <a:xfrm>
            <a:off x="3574025" y="4188540"/>
            <a:ext cx="459659" cy="4227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cs typeface="Calibri"/>
              </a:rPr>
              <a:t>M</a:t>
            </a:r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081893C-D380-4C92-9FF0-4B2D6A6DE444}"/>
              </a:ext>
            </a:extLst>
          </p:cNvPr>
          <p:cNvSpPr/>
          <p:nvPr/>
        </p:nvSpPr>
        <p:spPr>
          <a:xfrm>
            <a:off x="1816508" y="4028766"/>
            <a:ext cx="459659" cy="4227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cs typeface="Calibri"/>
              </a:rPr>
              <a:t>E</a:t>
            </a:r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5F45CC5-9636-42A3-BB41-E027CD2F3534}"/>
              </a:ext>
            </a:extLst>
          </p:cNvPr>
          <p:cNvSpPr/>
          <p:nvPr/>
        </p:nvSpPr>
        <p:spPr>
          <a:xfrm>
            <a:off x="907024" y="3033250"/>
            <a:ext cx="459659" cy="4227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cs typeface="Calibri"/>
              </a:rPr>
              <a:t>C</a:t>
            </a:r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091D5E6-4921-4AE1-9C07-DA1684ADEAC3}"/>
              </a:ext>
            </a:extLst>
          </p:cNvPr>
          <p:cNvCxnSpPr/>
          <p:nvPr/>
        </p:nvCxnSpPr>
        <p:spPr>
          <a:xfrm>
            <a:off x="1472380" y="2000864"/>
            <a:ext cx="299884" cy="447368"/>
          </a:xfrm>
          <a:prstGeom prst="straightConnector1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C32DA13-1A51-4A6B-8136-C38A8861AA17}"/>
              </a:ext>
            </a:extLst>
          </p:cNvPr>
          <p:cNvCxnSpPr>
            <a:cxnSpLocks/>
          </p:cNvCxnSpPr>
          <p:nvPr/>
        </p:nvCxnSpPr>
        <p:spPr>
          <a:xfrm>
            <a:off x="1337186" y="3365089"/>
            <a:ext cx="619432" cy="717755"/>
          </a:xfrm>
          <a:prstGeom prst="straightConnector1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DB8395F-FAA2-449D-B74A-DCC4678BFE3C}"/>
              </a:ext>
            </a:extLst>
          </p:cNvPr>
          <p:cNvCxnSpPr>
            <a:cxnSpLocks/>
          </p:cNvCxnSpPr>
          <p:nvPr/>
        </p:nvCxnSpPr>
        <p:spPr>
          <a:xfrm flipH="1">
            <a:off x="4267199" y="2295832"/>
            <a:ext cx="326922" cy="803786"/>
          </a:xfrm>
          <a:prstGeom prst="straightConnector1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4FDE0CF-36DC-4D6B-9854-6CDDA9A61F87}"/>
              </a:ext>
            </a:extLst>
          </p:cNvPr>
          <p:cNvCxnSpPr>
            <a:cxnSpLocks/>
          </p:cNvCxnSpPr>
          <p:nvPr/>
        </p:nvCxnSpPr>
        <p:spPr>
          <a:xfrm>
            <a:off x="3266767" y="2099186"/>
            <a:ext cx="299884" cy="447368"/>
          </a:xfrm>
          <a:prstGeom prst="straightConnector1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FFB0731-FF45-4A3C-940B-D03FAC0F78ED}"/>
              </a:ext>
            </a:extLst>
          </p:cNvPr>
          <p:cNvCxnSpPr>
            <a:cxnSpLocks/>
          </p:cNvCxnSpPr>
          <p:nvPr/>
        </p:nvCxnSpPr>
        <p:spPr>
          <a:xfrm>
            <a:off x="2861186" y="3635476"/>
            <a:ext cx="730045" cy="644013"/>
          </a:xfrm>
          <a:prstGeom prst="straightConnector1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381A468-49BB-4469-A314-ADB5578C4687}"/>
              </a:ext>
            </a:extLst>
          </p:cNvPr>
          <p:cNvCxnSpPr>
            <a:cxnSpLocks/>
          </p:cNvCxnSpPr>
          <p:nvPr/>
        </p:nvCxnSpPr>
        <p:spPr>
          <a:xfrm flipH="1">
            <a:off x="2251586" y="3487991"/>
            <a:ext cx="1728018" cy="779206"/>
          </a:xfrm>
          <a:prstGeom prst="straightConnector1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0AA6FB6-9C03-457D-B236-6CF18EF57B08}"/>
              </a:ext>
            </a:extLst>
          </p:cNvPr>
          <p:cNvCxnSpPr>
            <a:cxnSpLocks/>
          </p:cNvCxnSpPr>
          <p:nvPr/>
        </p:nvCxnSpPr>
        <p:spPr>
          <a:xfrm flipH="1">
            <a:off x="1145456" y="2111476"/>
            <a:ext cx="1887793" cy="2143432"/>
          </a:xfrm>
          <a:prstGeom prst="straightConnector1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EEF7E37-CDC8-4265-8D9C-41B0E3778374}"/>
              </a:ext>
            </a:extLst>
          </p:cNvPr>
          <p:cNvCxnSpPr>
            <a:cxnSpLocks/>
          </p:cNvCxnSpPr>
          <p:nvPr/>
        </p:nvCxnSpPr>
        <p:spPr>
          <a:xfrm flipV="1">
            <a:off x="1361766" y="2866102"/>
            <a:ext cx="1983658" cy="400663"/>
          </a:xfrm>
          <a:prstGeom prst="straightConnector1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714B327-0D6E-4279-8E20-E829E9099162}"/>
              </a:ext>
            </a:extLst>
          </p:cNvPr>
          <p:cNvCxnSpPr>
            <a:cxnSpLocks/>
          </p:cNvCxnSpPr>
          <p:nvPr/>
        </p:nvCxnSpPr>
        <p:spPr>
          <a:xfrm>
            <a:off x="3807540" y="2812024"/>
            <a:ext cx="299884" cy="447368"/>
          </a:xfrm>
          <a:prstGeom prst="straightConnector1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6F4E02BE-2050-4279-AC7D-F6F3CBBB83CC}"/>
              </a:ext>
            </a:extLst>
          </p:cNvPr>
          <p:cNvSpPr/>
          <p:nvPr/>
        </p:nvSpPr>
        <p:spPr>
          <a:xfrm>
            <a:off x="11181735" y="2062314"/>
            <a:ext cx="459659" cy="4227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cs typeface="Calibri"/>
              </a:rPr>
              <a:t>D</a:t>
            </a:r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99556E4-0148-425B-BECF-C7C7AA65A5AB}"/>
              </a:ext>
            </a:extLst>
          </p:cNvPr>
          <p:cNvSpPr/>
          <p:nvPr/>
        </p:nvSpPr>
        <p:spPr>
          <a:xfrm>
            <a:off x="11464410" y="4114798"/>
            <a:ext cx="459659" cy="4227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cs typeface="Calibri"/>
              </a:rPr>
              <a:t>G</a:t>
            </a:r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C1695061-A520-45D5-8191-BDB30510F24E}"/>
              </a:ext>
            </a:extLst>
          </p:cNvPr>
          <p:cNvSpPr/>
          <p:nvPr/>
        </p:nvSpPr>
        <p:spPr>
          <a:xfrm>
            <a:off x="8010830" y="3156152"/>
            <a:ext cx="459659" cy="4227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cs typeface="Calibri"/>
              </a:rPr>
              <a:t>A</a:t>
            </a:r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6945F9A-EC1D-4281-A978-B2B668193AAD}"/>
              </a:ext>
            </a:extLst>
          </p:cNvPr>
          <p:cNvSpPr/>
          <p:nvPr/>
        </p:nvSpPr>
        <p:spPr>
          <a:xfrm>
            <a:off x="8563895" y="3930443"/>
            <a:ext cx="459659" cy="4227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cs typeface="Calibri"/>
              </a:rPr>
              <a:t>B</a:t>
            </a:r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E13EC828-5EAA-408A-92E9-8B8DB31FD644}"/>
              </a:ext>
            </a:extLst>
          </p:cNvPr>
          <p:cNvSpPr/>
          <p:nvPr/>
        </p:nvSpPr>
        <p:spPr>
          <a:xfrm>
            <a:off x="7777314" y="2086895"/>
            <a:ext cx="459659" cy="4227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cs typeface="Calibri"/>
              </a:rPr>
              <a:t>F</a:t>
            </a:r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9CF0C39-B2D9-483B-B3A0-01258CBCD2FE}"/>
              </a:ext>
            </a:extLst>
          </p:cNvPr>
          <p:cNvSpPr/>
          <p:nvPr/>
        </p:nvSpPr>
        <p:spPr>
          <a:xfrm>
            <a:off x="11488992" y="3217604"/>
            <a:ext cx="459659" cy="4227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cs typeface="Calibri"/>
              </a:rPr>
              <a:t>H</a:t>
            </a:r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95E3E0D0-829B-4C7D-848B-6CE6EBBADBDE}"/>
              </a:ext>
            </a:extLst>
          </p:cNvPr>
          <p:cNvSpPr/>
          <p:nvPr/>
        </p:nvSpPr>
        <p:spPr>
          <a:xfrm>
            <a:off x="9866669" y="4077927"/>
            <a:ext cx="459659" cy="4227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cs typeface="Calibri"/>
              </a:rPr>
              <a:t>K</a:t>
            </a:r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09B1067-65F4-4C4B-9091-57A01FFA5CD9}"/>
              </a:ext>
            </a:extLst>
          </p:cNvPr>
          <p:cNvSpPr/>
          <p:nvPr/>
        </p:nvSpPr>
        <p:spPr>
          <a:xfrm>
            <a:off x="10051025" y="2652249"/>
            <a:ext cx="459659" cy="4227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cs typeface="Calibri"/>
              </a:rPr>
              <a:t>J</a:t>
            </a:r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1B26429F-495A-4360-8C7D-53FDC7211703}"/>
              </a:ext>
            </a:extLst>
          </p:cNvPr>
          <p:cNvSpPr/>
          <p:nvPr/>
        </p:nvSpPr>
        <p:spPr>
          <a:xfrm>
            <a:off x="8895734" y="2984088"/>
            <a:ext cx="459659" cy="4227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cs typeface="Calibri"/>
              </a:rPr>
              <a:t>M</a:t>
            </a:r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4974B2A7-846B-47B6-AA49-C35AA10DE4BE}"/>
              </a:ext>
            </a:extLst>
          </p:cNvPr>
          <p:cNvSpPr/>
          <p:nvPr/>
        </p:nvSpPr>
        <p:spPr>
          <a:xfrm>
            <a:off x="8699088" y="5540475"/>
            <a:ext cx="459659" cy="4227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cs typeface="Calibri"/>
              </a:rPr>
              <a:t>E</a:t>
            </a:r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1069E4DB-E454-4BC8-87A3-47292E790DD3}"/>
              </a:ext>
            </a:extLst>
          </p:cNvPr>
          <p:cNvSpPr/>
          <p:nvPr/>
        </p:nvSpPr>
        <p:spPr>
          <a:xfrm>
            <a:off x="11316927" y="5712540"/>
            <a:ext cx="459659" cy="4227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cs typeface="Calibri"/>
              </a:rPr>
              <a:t>C</a:t>
            </a:r>
            <a:endParaRPr lang="en-US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BAD2048-358A-49B5-BF97-A997963351EC}"/>
              </a:ext>
            </a:extLst>
          </p:cNvPr>
          <p:cNvCxnSpPr>
            <a:cxnSpLocks/>
          </p:cNvCxnSpPr>
          <p:nvPr/>
        </p:nvCxnSpPr>
        <p:spPr>
          <a:xfrm>
            <a:off x="8354960" y="3512573"/>
            <a:ext cx="299884" cy="447368"/>
          </a:xfrm>
          <a:prstGeom prst="straightConnector1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5176225-F83A-4D83-9604-3C5EAFBDDE6C}"/>
              </a:ext>
            </a:extLst>
          </p:cNvPr>
          <p:cNvCxnSpPr>
            <a:cxnSpLocks/>
          </p:cNvCxnSpPr>
          <p:nvPr/>
        </p:nvCxnSpPr>
        <p:spPr>
          <a:xfrm flipH="1" flipV="1">
            <a:off x="8851488" y="5582263"/>
            <a:ext cx="2490019" cy="425244"/>
          </a:xfrm>
          <a:prstGeom prst="straightConnector1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75D45105-A87F-4D91-AF7A-E4EBDA543210}"/>
              </a:ext>
            </a:extLst>
          </p:cNvPr>
          <p:cNvCxnSpPr>
            <a:cxnSpLocks/>
          </p:cNvCxnSpPr>
          <p:nvPr/>
        </p:nvCxnSpPr>
        <p:spPr>
          <a:xfrm flipH="1">
            <a:off x="10117392" y="3131573"/>
            <a:ext cx="142568" cy="975850"/>
          </a:xfrm>
          <a:prstGeom prst="straightConnector1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F51E3EA8-399B-4BBF-B0D2-CEFDE0D4D31B}"/>
              </a:ext>
            </a:extLst>
          </p:cNvPr>
          <p:cNvCxnSpPr>
            <a:cxnSpLocks/>
          </p:cNvCxnSpPr>
          <p:nvPr/>
        </p:nvCxnSpPr>
        <p:spPr>
          <a:xfrm>
            <a:off x="11599605" y="3537154"/>
            <a:ext cx="29496" cy="545689"/>
          </a:xfrm>
          <a:prstGeom prst="straightConnector1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AACB2A8D-A337-4D23-AD59-E851F5109B04}"/>
              </a:ext>
            </a:extLst>
          </p:cNvPr>
          <p:cNvCxnSpPr>
            <a:cxnSpLocks/>
          </p:cNvCxnSpPr>
          <p:nvPr/>
        </p:nvCxnSpPr>
        <p:spPr>
          <a:xfrm>
            <a:off x="8182895" y="2431024"/>
            <a:ext cx="730045" cy="644013"/>
          </a:xfrm>
          <a:prstGeom prst="straightConnector1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19B2F33-8056-4E74-8CFF-C9DF986BBEA9}"/>
              </a:ext>
            </a:extLst>
          </p:cNvPr>
          <p:cNvCxnSpPr>
            <a:cxnSpLocks/>
          </p:cNvCxnSpPr>
          <p:nvPr/>
        </p:nvCxnSpPr>
        <p:spPr>
          <a:xfrm flipH="1">
            <a:off x="9134166" y="4569539"/>
            <a:ext cx="867696" cy="1197077"/>
          </a:xfrm>
          <a:prstGeom prst="straightConnector1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F552787-D1E3-47CC-9651-7151A0DC2767}"/>
              </a:ext>
            </a:extLst>
          </p:cNvPr>
          <p:cNvCxnSpPr>
            <a:cxnSpLocks/>
          </p:cNvCxnSpPr>
          <p:nvPr/>
        </p:nvCxnSpPr>
        <p:spPr>
          <a:xfrm>
            <a:off x="11550441" y="2504765"/>
            <a:ext cx="115530" cy="730046"/>
          </a:xfrm>
          <a:prstGeom prst="straightConnector1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675D2100-2CD8-4C51-BA0B-B3D3C8481812}"/>
              </a:ext>
            </a:extLst>
          </p:cNvPr>
          <p:cNvCxnSpPr>
            <a:cxnSpLocks/>
          </p:cNvCxnSpPr>
          <p:nvPr/>
        </p:nvCxnSpPr>
        <p:spPr>
          <a:xfrm flipV="1">
            <a:off x="11415249" y="4451553"/>
            <a:ext cx="164690" cy="1285566"/>
          </a:xfrm>
          <a:prstGeom prst="straightConnector1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5A5EF5F4-67B6-444A-83FA-C5F8D3E20B7F}"/>
              </a:ext>
            </a:extLst>
          </p:cNvPr>
          <p:cNvCxnSpPr>
            <a:cxnSpLocks/>
          </p:cNvCxnSpPr>
          <p:nvPr/>
        </p:nvCxnSpPr>
        <p:spPr>
          <a:xfrm flipH="1" flipV="1">
            <a:off x="10301746" y="4328649"/>
            <a:ext cx="1174953" cy="81115"/>
          </a:xfrm>
          <a:prstGeom prst="straightConnector1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B2524F19-A096-4C40-91C8-E088AF84A239}"/>
              </a:ext>
            </a:extLst>
          </p:cNvPr>
          <p:cNvSpPr txBox="1"/>
          <p:nvPr/>
        </p:nvSpPr>
        <p:spPr>
          <a:xfrm>
            <a:off x="1676399" y="5707625"/>
            <a:ext cx="6368844" cy="954107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/>
              <a:t>Positions of nodes is</a:t>
            </a:r>
            <a:r>
              <a:rPr lang="en-US" sz="2800">
                <a:cs typeface="Calibri"/>
              </a:rPr>
              <a:t> irrelevant</a:t>
            </a:r>
          </a:p>
          <a:p>
            <a:r>
              <a:rPr lang="en-US" sz="2800">
                <a:cs typeface="Calibri"/>
              </a:rPr>
              <a:t>Length of edges is irrelevant</a:t>
            </a:r>
          </a:p>
        </p:txBody>
      </p:sp>
    </p:spTree>
    <p:extLst>
      <p:ext uri="{BB962C8B-B14F-4D97-AF65-F5344CB8AC3E}">
        <p14:creationId xmlns:p14="http://schemas.microsoft.com/office/powerpoint/2010/main" val="78861882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E5FD35-4FC8-4582-A9F6-F4BF710D6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Static Visualization of Graphs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FA0114-9AAE-416D-9E4D-EDFD366943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 err="1">
                <a:cs typeface="Calibri"/>
              </a:rPr>
              <a:t>Graphviz</a:t>
            </a:r>
            <a:r>
              <a:rPr lang="en-US" dirty="0">
                <a:cs typeface="Calibri"/>
              </a:rPr>
              <a:t> is a stand-alone graph rendering tool with a domain specific language, "dot," for describing graphs</a:t>
            </a:r>
          </a:p>
          <a:p>
            <a:r>
              <a:rPr lang="en-US" dirty="0">
                <a:cs typeface="Calibri"/>
              </a:rPr>
              <a:t>http://www.graphviz.org/</a:t>
            </a:r>
            <a:endParaRPr lang="en-US" dirty="0"/>
          </a:p>
          <a:p>
            <a:pPr marL="0" indent="0">
              <a:buNone/>
            </a:pPr>
            <a:endParaRPr lang="en-US">
              <a:cs typeface="Calibri"/>
            </a:endParaRPr>
          </a:p>
          <a:p>
            <a:pPr marL="0" indent="0">
              <a:buNone/>
            </a:pPr>
            <a:r>
              <a:rPr lang="en-US" dirty="0">
                <a:cs typeface="Calibri"/>
              </a:rPr>
              <a:t>There's a Python module:</a:t>
            </a:r>
          </a:p>
          <a:p>
            <a:r>
              <a:rPr lang="en-US" dirty="0">
                <a:cs typeface="Calibri"/>
                <a:hlinkClick r:id="rId2"/>
              </a:rPr>
              <a:t>https://pypi.org/project/graphviz/</a:t>
            </a:r>
            <a:endParaRPr lang="en-US">
              <a:cs typeface="Calibri"/>
            </a:endParaRPr>
          </a:p>
          <a:p>
            <a:endParaRPr lang="en-US" dirty="0">
              <a:cs typeface="Calibri"/>
            </a:endParaRPr>
          </a:p>
          <a:p>
            <a:pPr marL="0" indent="0">
              <a:buNone/>
            </a:pPr>
            <a:r>
              <a:rPr lang="en-US" dirty="0">
                <a:cs typeface="Calibri"/>
              </a:rPr>
              <a:t>Demo:</a:t>
            </a:r>
          </a:p>
          <a:p>
            <a:r>
              <a:rPr lang="en-US" sz="1800" dirty="0">
                <a:cs typeface="Calibri"/>
              </a:rPr>
              <a:t>http://127.0.0.1:8888/notebooks/week12_property_graph/graphviz_for_static_graph_visualization.ipynb</a:t>
            </a:r>
          </a:p>
        </p:txBody>
      </p:sp>
    </p:spTree>
    <p:extLst>
      <p:ext uri="{BB962C8B-B14F-4D97-AF65-F5344CB8AC3E}">
        <p14:creationId xmlns:p14="http://schemas.microsoft.com/office/powerpoint/2010/main" val="186087794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red and white sign&#10;&#10;Description generated with very high confidence">
            <a:extLst>
              <a:ext uri="{FF2B5EF4-FFF2-40B4-BE49-F238E27FC236}">
                <a16:creationId xmlns:a16="http://schemas.microsoft.com/office/drawing/2014/main" id="{D46AFBF8-1800-445C-BF37-58931E0C3521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1591214" y="-4763"/>
            <a:ext cx="9163050" cy="6859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7878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E3D42-FEFE-4323-A2C7-A8252963D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2DA6F6-A725-4BE3-8747-20B29ECCF9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Objective of this quiz is to evaluate your understanding of how well you understand relation between graph and adjacency matrix</a:t>
            </a:r>
          </a:p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In addition to this one, there are four more of these </a:t>
            </a:r>
            <a:r>
              <a:rPr lang="en-US">
                <a:cs typeface="Calibri"/>
              </a:rPr>
              <a:t>quizzes</a:t>
            </a:r>
            <a:r>
              <a:rPr lang="en-US" dirty="0">
                <a:cs typeface="Calibri"/>
              </a:rPr>
              <a:t> coming</a:t>
            </a:r>
          </a:p>
        </p:txBody>
      </p:sp>
    </p:spTree>
    <p:extLst>
      <p:ext uri="{BB962C8B-B14F-4D97-AF65-F5344CB8AC3E}">
        <p14:creationId xmlns:p14="http://schemas.microsoft.com/office/powerpoint/2010/main" val="340824175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7A0A4-9EC5-4E36-8DA5-5CC8F7DF8F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Vote for the missing entry in the table</a:t>
            </a:r>
          </a:p>
        </p:txBody>
      </p:sp>
      <p:pic>
        <p:nvPicPr>
          <p:cNvPr id="4" name="Picture 4" descr="A picture containing object&#10;&#10;Description generated with very high confidence">
            <a:extLst>
              <a:ext uri="{FF2B5EF4-FFF2-40B4-BE49-F238E27FC236}">
                <a16:creationId xmlns:a16="http://schemas.microsoft.com/office/drawing/2014/main" id="{B2CD9160-4D1B-4468-910F-64DA4E07F6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4670" y="1896808"/>
            <a:ext cx="10330131" cy="402206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4B47D16-93DC-416E-AC55-A5E6C7C059F6}"/>
              </a:ext>
            </a:extLst>
          </p:cNvPr>
          <p:cNvSpPr/>
          <p:nvPr/>
        </p:nvSpPr>
        <p:spPr>
          <a:xfrm>
            <a:off x="8023122" y="3832121"/>
            <a:ext cx="914400" cy="693175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6" descr="Magnifying glass">
            <a:extLst>
              <a:ext uri="{FF2B5EF4-FFF2-40B4-BE49-F238E27FC236}">
                <a16:creationId xmlns:a16="http://schemas.microsoft.com/office/drawing/2014/main" id="{38FC050A-C217-4891-884A-F0760EA2DF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146026" y="383212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77059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7A0A4-9EC5-4E36-8DA5-5CC8F7DF8F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Answer for the missing entry in the table</a:t>
            </a:r>
          </a:p>
        </p:txBody>
      </p:sp>
      <p:pic>
        <p:nvPicPr>
          <p:cNvPr id="4" name="Picture 4" descr="A picture containing object&#10;&#10;Description generated with very high confidence">
            <a:extLst>
              <a:ext uri="{FF2B5EF4-FFF2-40B4-BE49-F238E27FC236}">
                <a16:creationId xmlns:a16="http://schemas.microsoft.com/office/drawing/2014/main" id="{B2CD9160-4D1B-4468-910F-64DA4E07F6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4670" y="1896808"/>
            <a:ext cx="10330131" cy="4022065"/>
          </a:xfrm>
          <a:prstGeom prst="rect">
            <a:avLst/>
          </a:prstGeom>
        </p:spPr>
      </p:pic>
      <p:pic>
        <p:nvPicPr>
          <p:cNvPr id="6" name="Graphic 6" descr="Magnifying glass">
            <a:extLst>
              <a:ext uri="{FF2B5EF4-FFF2-40B4-BE49-F238E27FC236}">
                <a16:creationId xmlns:a16="http://schemas.microsoft.com/office/drawing/2014/main" id="{38FC050A-C217-4891-884A-F0760EA2DF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6865" y="381983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07330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7A0A4-9EC5-4E36-8DA5-5CC8F7DF8F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Explanation for the missing entry in the table</a:t>
            </a:r>
          </a:p>
        </p:txBody>
      </p:sp>
      <p:pic>
        <p:nvPicPr>
          <p:cNvPr id="4" name="Picture 4" descr="A picture containing object&#10;&#10;Description generated with very high confidence">
            <a:extLst>
              <a:ext uri="{FF2B5EF4-FFF2-40B4-BE49-F238E27FC236}">
                <a16:creationId xmlns:a16="http://schemas.microsoft.com/office/drawing/2014/main" id="{B2CD9160-4D1B-4468-910F-64DA4E07F6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4670" y="1896808"/>
            <a:ext cx="10330131" cy="4022065"/>
          </a:xfrm>
          <a:prstGeom prst="rect">
            <a:avLst/>
          </a:prstGeom>
        </p:spPr>
      </p:pic>
      <p:pic>
        <p:nvPicPr>
          <p:cNvPr id="6" name="Graphic 6" descr="Magnifying glass">
            <a:extLst>
              <a:ext uri="{FF2B5EF4-FFF2-40B4-BE49-F238E27FC236}">
                <a16:creationId xmlns:a16="http://schemas.microsoft.com/office/drawing/2014/main" id="{38FC050A-C217-4891-884A-F0760EA2DF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6865" y="3819832"/>
            <a:ext cx="914400" cy="914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6E1D329-C2A1-49DD-BB2C-7EB0CD95ADE7}"/>
              </a:ext>
            </a:extLst>
          </p:cNvPr>
          <p:cNvSpPr txBox="1"/>
          <p:nvPr/>
        </p:nvSpPr>
        <p:spPr>
          <a:xfrm>
            <a:off x="2600793" y="6167203"/>
            <a:ext cx="8614347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Use</a:t>
            </a:r>
            <a:r>
              <a:rPr lang="en-US">
                <a:cs typeface="Calibri"/>
              </a:rPr>
              <a:t> symmetry of adjacency matrix to identify missing value</a:t>
            </a:r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64A0937-85A7-48FB-8132-E1D517BFAF35}"/>
              </a:ext>
            </a:extLst>
          </p:cNvPr>
          <p:cNvCxnSpPr/>
          <p:nvPr/>
        </p:nvCxnSpPr>
        <p:spPr>
          <a:xfrm>
            <a:off x="7488996" y="2592210"/>
            <a:ext cx="3493914" cy="2917367"/>
          </a:xfrm>
          <a:prstGeom prst="straightConnector1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936D92C-9B73-41BD-B7AE-97F1D6D065B4}"/>
              </a:ext>
            </a:extLst>
          </p:cNvPr>
          <p:cNvCxnSpPr>
            <a:cxnSpLocks/>
          </p:cNvCxnSpPr>
          <p:nvPr/>
        </p:nvCxnSpPr>
        <p:spPr>
          <a:xfrm flipH="1">
            <a:off x="8782582" y="3657033"/>
            <a:ext cx="462116" cy="521110"/>
          </a:xfrm>
          <a:prstGeom prst="straightConnector1">
            <a:avLst/>
          </a:prstGeom>
          <a:ln w="57150">
            <a:solidFill>
              <a:srgbClr val="FFC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572854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A74933-464E-4AC4-A8B1-D0A3830C79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Activity: Partner check-in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8352B4-224E-483B-AB90-75539EB349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Count of by 1,2,3,4,5,6,7,1,2,3,4,5,6,7</a:t>
            </a:r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Find your partner who has the same number</a:t>
            </a:r>
          </a:p>
        </p:txBody>
      </p:sp>
    </p:spTree>
    <p:extLst>
      <p:ext uri="{BB962C8B-B14F-4D97-AF65-F5344CB8AC3E}">
        <p14:creationId xmlns:p14="http://schemas.microsoft.com/office/powerpoint/2010/main" val="410406591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A74933-464E-4AC4-A8B1-D0A3830C79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Activity: Partner check-in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8352B4-224E-483B-AB90-75539EB349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Count of by 1,2,3,4,5,6,7,1,2,3,4,5,6,7</a:t>
            </a:r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Find your partner who has the same number</a:t>
            </a:r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Summarize the content covered in this session so far</a:t>
            </a:r>
          </a:p>
        </p:txBody>
      </p:sp>
    </p:spTree>
    <p:extLst>
      <p:ext uri="{BB962C8B-B14F-4D97-AF65-F5344CB8AC3E}">
        <p14:creationId xmlns:p14="http://schemas.microsoft.com/office/powerpoint/2010/main" val="240479928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4190AF-BFFD-4213-B5CD-73222433F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Another Python package for graphs: </a:t>
            </a:r>
            <a:r>
              <a:rPr lang="en-US" dirty="0" err="1">
                <a:cs typeface="Calibri Light"/>
              </a:rPr>
              <a:t>networkx</a:t>
            </a:r>
            <a:endParaRPr lang="en-US" dirty="0" err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CA0AE1-C80A-458E-900E-8803193630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400" dirty="0">
              <a:cs typeface="Calibri"/>
            </a:endParaRPr>
          </a:p>
          <a:p>
            <a:pPr marL="0" indent="0">
              <a:buNone/>
            </a:pPr>
            <a:r>
              <a:rPr lang="en-US" sz="2400" dirty="0">
                <a:cs typeface="Calibri"/>
              </a:rPr>
              <a:t>Demo</a:t>
            </a:r>
          </a:p>
          <a:p>
            <a:r>
              <a:rPr lang="en-US" sz="2400" dirty="0">
                <a:cs typeface="Calibri"/>
                <a:hlinkClick r:id="rId2"/>
              </a:rPr>
              <a:t>http://127.0.0.1:8888/notebooks/week12_property_graph/networkx.ipynb</a:t>
            </a:r>
            <a:endParaRPr lang="en-US"/>
          </a:p>
          <a:p>
            <a:endParaRPr lang="en-US" sz="2400" dirty="0">
              <a:cs typeface="Calibri"/>
            </a:endParaRPr>
          </a:p>
          <a:p>
            <a:endParaRPr lang="en-US" sz="2400" dirty="0">
              <a:cs typeface="Calibri"/>
            </a:endParaRPr>
          </a:p>
          <a:p>
            <a:r>
              <a:rPr lang="en-US" sz="2400" dirty="0">
                <a:cs typeface="Calibri"/>
                <a:hlinkClick r:id="rId3"/>
              </a:rPr>
              <a:t>https://en.wikipedia.org/wiki/Six_Degrees_of_Kevin_Bacon</a:t>
            </a:r>
          </a:p>
          <a:p>
            <a:r>
              <a:rPr lang="en-US" sz="2400" dirty="0">
                <a:cs typeface="Calibri"/>
                <a:hlinkClick r:id="rId4"/>
              </a:rPr>
              <a:t>https://en.wikipedia.org/wiki/Shortest_path_problem#Undirected_graph</a:t>
            </a:r>
          </a:p>
          <a:p>
            <a:r>
              <a:rPr lang="en-US" sz="2400" dirty="0">
                <a:cs typeface="Calibri"/>
                <a:hlinkClick r:id="rId5"/>
              </a:rPr>
              <a:t>https://en.wikipedia.org/wiki/Floyd%E2%80%93Warshall_algorithm</a:t>
            </a:r>
          </a:p>
          <a:p>
            <a:r>
              <a:rPr lang="en-US" sz="2000" dirty="0">
                <a:cs typeface="Calibri"/>
              </a:rPr>
              <a:t>https://networkx.github.io/documentation/stable/reference/algorithms/shortest_paths.html</a:t>
            </a:r>
          </a:p>
        </p:txBody>
      </p:sp>
    </p:spTree>
    <p:extLst>
      <p:ext uri="{BB962C8B-B14F-4D97-AF65-F5344CB8AC3E}">
        <p14:creationId xmlns:p14="http://schemas.microsoft.com/office/powerpoint/2010/main" val="42124518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C6A91-4DB8-475F-B89F-259D6B0F2106}"/>
              </a:ext>
            </a:extLst>
          </p:cNvPr>
          <p:cNvSpPr>
            <a:spLocks noGrp="1"/>
          </p:cNvSpPr>
          <p:nvPr/>
        </p:nvSpPr>
        <p:spPr>
          <a:xfrm>
            <a:off x="839788" y="13508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>
                <a:cs typeface="Calibri Light"/>
              </a:rPr>
              <a:t>Course schedule and outline (scope)</a:t>
            </a:r>
            <a:endParaRPr lang="en-US" sz="4400">
              <a:cs typeface="Calibri"/>
            </a:endParaRPr>
          </a:p>
        </p:txBody>
      </p:sp>
      <p:pic>
        <p:nvPicPr>
          <p:cNvPr id="3" name="Picture 2" descr="A close up of a logo&#10;&#10;Description generated with high confidence">
            <a:extLst>
              <a:ext uri="{FF2B5EF4-FFF2-40B4-BE49-F238E27FC236}">
                <a16:creationId xmlns:a16="http://schemas.microsoft.com/office/drawing/2014/main" id="{F9D7074B-DFF4-456F-B02D-AB6F7007FE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554" y="1715399"/>
            <a:ext cx="422156" cy="404364"/>
          </a:xfrm>
          <a:prstGeom prst="rect">
            <a:avLst/>
          </a:prstGeom>
        </p:spPr>
      </p:pic>
      <p:pic>
        <p:nvPicPr>
          <p:cNvPr id="4" name="Picture 3" descr="A close up of a logo&#10;&#10;Description generated with high confidence">
            <a:extLst>
              <a:ext uri="{FF2B5EF4-FFF2-40B4-BE49-F238E27FC236}">
                <a16:creationId xmlns:a16="http://schemas.microsoft.com/office/drawing/2014/main" id="{EAA5D84A-B6A3-4689-9FBF-E29D20323D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391" y="2322840"/>
            <a:ext cx="454506" cy="433119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C1359923-DE2C-47A5-BE20-23FC19200E19}"/>
              </a:ext>
            </a:extLst>
          </p:cNvPr>
          <p:cNvSpPr/>
          <p:nvPr/>
        </p:nvSpPr>
        <p:spPr>
          <a:xfrm rot="10560000" flipH="1" flipV="1">
            <a:off x="5712359" y="4841417"/>
            <a:ext cx="502459" cy="23423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6" name="Picture 5" descr="A close up of a logo&#10;&#10;Description generated with high confidence">
            <a:extLst>
              <a:ext uri="{FF2B5EF4-FFF2-40B4-BE49-F238E27FC236}">
                <a16:creationId xmlns:a16="http://schemas.microsoft.com/office/drawing/2014/main" id="{52C56F29-5A37-4A5F-A46A-8A2AF6736E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390" y="2969821"/>
            <a:ext cx="454506" cy="433119"/>
          </a:xfrm>
          <a:prstGeom prst="rect">
            <a:avLst/>
          </a:prstGeom>
        </p:spPr>
      </p:pic>
      <p:pic>
        <p:nvPicPr>
          <p:cNvPr id="7" name="Picture 6" descr="A close up of a logo&#10;&#10;Description generated with high confidence">
            <a:extLst>
              <a:ext uri="{FF2B5EF4-FFF2-40B4-BE49-F238E27FC236}">
                <a16:creationId xmlns:a16="http://schemas.microsoft.com/office/drawing/2014/main" id="{517F0D4F-8EB5-475F-A7A1-3AF4ADDB6E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768" y="3631180"/>
            <a:ext cx="454506" cy="433119"/>
          </a:xfrm>
          <a:prstGeom prst="rect">
            <a:avLst/>
          </a:prstGeom>
        </p:spPr>
      </p:pic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A0EDE864-D03D-4209-AA1B-D9FED961CB1C}"/>
              </a:ext>
            </a:extLst>
          </p:cNvPr>
          <p:cNvSpPr>
            <a:spLocks noGrp="1"/>
          </p:cNvSpPr>
          <p:nvPr/>
        </p:nvSpPr>
        <p:spPr>
          <a:xfrm>
            <a:off x="6244087" y="1340510"/>
            <a:ext cx="5183188" cy="526897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800">
                <a:cs typeface="Calibri"/>
              </a:rPr>
              <a:t>Oct 25: Automation, Reports</a:t>
            </a:r>
          </a:p>
          <a:p>
            <a:pPr>
              <a:lnSpc>
                <a:spcPct val="150000"/>
              </a:lnSpc>
            </a:pPr>
            <a:r>
              <a:rPr lang="en-US" sz="2800">
                <a:cs typeface="Calibri"/>
              </a:rPr>
              <a:t>Nov 1: Scaling up, Estimation</a:t>
            </a:r>
          </a:p>
          <a:p>
            <a:pPr>
              <a:lnSpc>
                <a:spcPct val="150000"/>
              </a:lnSpc>
            </a:pPr>
            <a:r>
              <a:rPr lang="en-US" sz="2800">
                <a:cs typeface="Calibri"/>
              </a:rPr>
              <a:t>Nov 8: Cost/benefit</a:t>
            </a:r>
          </a:p>
          <a:p>
            <a:pPr>
              <a:lnSpc>
                <a:spcPct val="150000"/>
              </a:lnSpc>
            </a:pPr>
            <a:r>
              <a:rPr lang="en-US" sz="2800">
                <a:cs typeface="Calibri"/>
              </a:rPr>
              <a:t>Nov 15: No class due to weather</a:t>
            </a:r>
            <a:endParaRPr lang="en-US">
              <a:cs typeface="Calibri"/>
            </a:endParaRPr>
          </a:p>
          <a:p>
            <a:pPr>
              <a:lnSpc>
                <a:spcPct val="150000"/>
              </a:lnSpc>
            </a:pPr>
            <a:r>
              <a:rPr lang="en-US" sz="2800">
                <a:cs typeface="Calibri"/>
              </a:rPr>
              <a:t>Nov 22: No class (Thanksgiving)</a:t>
            </a:r>
            <a:endParaRPr lang="en-US">
              <a:cs typeface="Calibri"/>
            </a:endParaRPr>
          </a:p>
          <a:p>
            <a:pPr>
              <a:lnSpc>
                <a:spcPct val="150000"/>
              </a:lnSpc>
            </a:pPr>
            <a:r>
              <a:rPr lang="en-US" sz="2800">
                <a:cs typeface="Calibri"/>
              </a:rPr>
              <a:t>Nov 29: Property graphs</a:t>
            </a:r>
          </a:p>
          <a:p>
            <a:pPr>
              <a:lnSpc>
                <a:spcPct val="150000"/>
              </a:lnSpc>
            </a:pPr>
            <a:r>
              <a:rPr lang="en-US" sz="2800">
                <a:cs typeface="Calibri"/>
              </a:rPr>
              <a:t>Dec 6: Ethics; Docker, </a:t>
            </a:r>
            <a:r>
              <a:rPr lang="en-US" sz="2800" dirty="0">
                <a:cs typeface="Calibri"/>
              </a:rPr>
              <a:t>Elasticity</a:t>
            </a:r>
          </a:p>
          <a:p>
            <a:pPr>
              <a:lnSpc>
                <a:spcPct val="150000"/>
              </a:lnSpc>
            </a:pPr>
            <a:r>
              <a:rPr lang="en-US" sz="2800">
                <a:cs typeface="Calibri"/>
              </a:rPr>
              <a:t>Dec 13: Presentations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46309FB1-6DDB-4951-A0FC-4324FA5A68FB}"/>
              </a:ext>
            </a:extLst>
          </p:cNvPr>
          <p:cNvSpPr>
            <a:spLocks noGrp="1"/>
          </p:cNvSpPr>
          <p:nvPr/>
        </p:nvSpPr>
        <p:spPr>
          <a:xfrm>
            <a:off x="839788" y="1570547"/>
            <a:ext cx="5157787" cy="515107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800">
                <a:cs typeface="Calibri"/>
              </a:rPr>
              <a:t>Aug 30: Overview Data Science</a:t>
            </a:r>
          </a:p>
          <a:p>
            <a:pPr>
              <a:lnSpc>
                <a:spcPct val="150000"/>
              </a:lnSpc>
            </a:pPr>
            <a:r>
              <a:rPr lang="en-US" sz="2800">
                <a:cs typeface="Calibri"/>
              </a:rPr>
              <a:t>Sept 6: Python in </a:t>
            </a:r>
            <a:r>
              <a:rPr lang="en-US" sz="2800" err="1">
                <a:cs typeface="Calibri"/>
              </a:rPr>
              <a:t>Jupyter</a:t>
            </a:r>
            <a:endParaRPr lang="en-US" sz="2800">
              <a:cs typeface="Calibri"/>
            </a:endParaRPr>
          </a:p>
          <a:p>
            <a:pPr>
              <a:lnSpc>
                <a:spcPct val="150000"/>
              </a:lnSpc>
            </a:pPr>
            <a:r>
              <a:rPr lang="en-US" sz="2800">
                <a:cs typeface="Calibri"/>
              </a:rPr>
              <a:t>Sept 13: Math (stats)</a:t>
            </a:r>
          </a:p>
          <a:p>
            <a:pPr>
              <a:lnSpc>
                <a:spcPct val="150000"/>
              </a:lnSpc>
            </a:pPr>
            <a:r>
              <a:rPr lang="en-US" sz="2800">
                <a:cs typeface="Calibri"/>
              </a:rPr>
              <a:t>Sept 20: Regression</a:t>
            </a:r>
          </a:p>
          <a:p>
            <a:pPr>
              <a:lnSpc>
                <a:spcPct val="150000"/>
              </a:lnSpc>
            </a:pPr>
            <a:r>
              <a:rPr lang="en-US" sz="2800">
                <a:cs typeface="Calibri"/>
              </a:rPr>
              <a:t>Sept 27: Clustering</a:t>
            </a:r>
          </a:p>
          <a:p>
            <a:pPr>
              <a:lnSpc>
                <a:spcPct val="150000"/>
              </a:lnSpc>
            </a:pPr>
            <a:r>
              <a:rPr lang="en-US" sz="2800">
                <a:cs typeface="Calibri"/>
              </a:rPr>
              <a:t>Oct 4: Getting data</a:t>
            </a:r>
          </a:p>
          <a:p>
            <a:pPr>
              <a:lnSpc>
                <a:spcPct val="150000"/>
              </a:lnSpc>
            </a:pPr>
            <a:r>
              <a:rPr lang="en-US" sz="2800">
                <a:cs typeface="Calibri"/>
              </a:rPr>
              <a:t>Oct 11: </a:t>
            </a:r>
            <a:r>
              <a:rPr lang="en-US" sz="2800" i="1">
                <a:cs typeface="Calibri"/>
              </a:rPr>
              <a:t>Substitute's choice</a:t>
            </a:r>
            <a:endParaRPr lang="en-US" sz="2800">
              <a:cs typeface="Calibri"/>
            </a:endParaRPr>
          </a:p>
          <a:p>
            <a:pPr>
              <a:lnSpc>
                <a:spcPct val="150000"/>
              </a:lnSpc>
            </a:pPr>
            <a:r>
              <a:rPr lang="en-US" sz="2800">
                <a:cs typeface="Calibri"/>
              </a:rPr>
              <a:t>Oct 18: Data cleanup</a:t>
            </a:r>
          </a:p>
        </p:txBody>
      </p:sp>
      <p:pic>
        <p:nvPicPr>
          <p:cNvPr id="10" name="Picture 9" descr="A close up of a logo&#10;&#10;Description generated with high confidence">
            <a:extLst>
              <a:ext uri="{FF2B5EF4-FFF2-40B4-BE49-F238E27FC236}">
                <a16:creationId xmlns:a16="http://schemas.microsoft.com/office/drawing/2014/main" id="{7DF3B532-1DDF-412C-955F-FF538C3A1F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522" y="4249406"/>
            <a:ext cx="454506" cy="433119"/>
          </a:xfrm>
          <a:prstGeom prst="rect">
            <a:avLst/>
          </a:prstGeom>
        </p:spPr>
      </p:pic>
      <p:pic>
        <p:nvPicPr>
          <p:cNvPr id="11" name="Picture 10" descr="A close up of a logo&#10;&#10;Description generated with high confidence">
            <a:extLst>
              <a:ext uri="{FF2B5EF4-FFF2-40B4-BE49-F238E27FC236}">
                <a16:creationId xmlns:a16="http://schemas.microsoft.com/office/drawing/2014/main" id="{DE517FFB-3B43-4FF2-A52E-6285D4533F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144" y="4968273"/>
            <a:ext cx="454506" cy="433119"/>
          </a:xfrm>
          <a:prstGeom prst="rect">
            <a:avLst/>
          </a:prstGeom>
        </p:spPr>
      </p:pic>
      <p:pic>
        <p:nvPicPr>
          <p:cNvPr id="12" name="Picture 11" descr="A close up of a logo&#10;&#10;Description generated with high confidence">
            <a:extLst>
              <a:ext uri="{FF2B5EF4-FFF2-40B4-BE49-F238E27FC236}">
                <a16:creationId xmlns:a16="http://schemas.microsoft.com/office/drawing/2014/main" id="{E58220D3-0702-46E2-9555-D30670C5B2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521" y="5557744"/>
            <a:ext cx="454506" cy="433119"/>
          </a:xfrm>
          <a:prstGeom prst="rect">
            <a:avLst/>
          </a:prstGeom>
        </p:spPr>
      </p:pic>
      <p:pic>
        <p:nvPicPr>
          <p:cNvPr id="13" name="Picture 12" descr="A close up of a logo&#10;&#10;Description generated with high confidence">
            <a:extLst>
              <a:ext uri="{FF2B5EF4-FFF2-40B4-BE49-F238E27FC236}">
                <a16:creationId xmlns:a16="http://schemas.microsoft.com/office/drawing/2014/main" id="{582BF76F-5101-436F-8328-D308AA89B4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521" y="6175970"/>
            <a:ext cx="454506" cy="433119"/>
          </a:xfrm>
          <a:prstGeom prst="rect">
            <a:avLst/>
          </a:prstGeom>
        </p:spPr>
      </p:pic>
      <p:pic>
        <p:nvPicPr>
          <p:cNvPr id="14" name="Picture 13" descr="A close up of a logo&#10;&#10;Description generated with high confidence">
            <a:extLst>
              <a:ext uri="{FF2B5EF4-FFF2-40B4-BE49-F238E27FC236}">
                <a16:creationId xmlns:a16="http://schemas.microsoft.com/office/drawing/2014/main" id="{DAAF13A0-0C7E-4BEA-A4FE-AD8084A39B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3700" y="2158517"/>
            <a:ext cx="422156" cy="404364"/>
          </a:xfrm>
          <a:prstGeom prst="rect">
            <a:avLst/>
          </a:prstGeom>
        </p:spPr>
      </p:pic>
      <p:pic>
        <p:nvPicPr>
          <p:cNvPr id="15" name="Picture 14" descr="A close up of a logo&#10;&#10;Description generated with high confidence">
            <a:extLst>
              <a:ext uri="{FF2B5EF4-FFF2-40B4-BE49-F238E27FC236}">
                <a16:creationId xmlns:a16="http://schemas.microsoft.com/office/drawing/2014/main" id="{FCA3A8C0-A9DB-42D2-BDF3-C119C52D5C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6192" y="1533927"/>
            <a:ext cx="422156" cy="404364"/>
          </a:xfrm>
          <a:prstGeom prst="rect">
            <a:avLst/>
          </a:prstGeom>
        </p:spPr>
      </p:pic>
      <p:pic>
        <p:nvPicPr>
          <p:cNvPr id="16" name="Picture 15" descr="A close up of a logo&#10;&#10;Description generated with high confidence">
            <a:extLst>
              <a:ext uri="{FF2B5EF4-FFF2-40B4-BE49-F238E27FC236}">
                <a16:creationId xmlns:a16="http://schemas.microsoft.com/office/drawing/2014/main" id="{6FE820AF-1E44-45B0-98C9-08E6611BDF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5989" y="2834484"/>
            <a:ext cx="422156" cy="404364"/>
          </a:xfrm>
          <a:prstGeom prst="rect">
            <a:avLst/>
          </a:prstGeom>
        </p:spPr>
      </p:pic>
      <p:pic>
        <p:nvPicPr>
          <p:cNvPr id="17" name="Picture 16" descr="A close up of a logo&#10;&#10;Description generated with high confidence">
            <a:extLst>
              <a:ext uri="{FF2B5EF4-FFF2-40B4-BE49-F238E27FC236}">
                <a16:creationId xmlns:a16="http://schemas.microsoft.com/office/drawing/2014/main" id="{9578EA36-6564-4EBD-979E-A0EF78D8B9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5988" y="3510451"/>
            <a:ext cx="422156" cy="404364"/>
          </a:xfrm>
          <a:prstGeom prst="rect">
            <a:avLst/>
          </a:prstGeom>
        </p:spPr>
      </p:pic>
      <p:pic>
        <p:nvPicPr>
          <p:cNvPr id="18" name="Picture 17" descr="A close up of a logo&#10;&#10;Description generated with high confidence">
            <a:extLst>
              <a:ext uri="{FF2B5EF4-FFF2-40B4-BE49-F238E27FC236}">
                <a16:creationId xmlns:a16="http://schemas.microsoft.com/office/drawing/2014/main" id="{1A0A62B9-FDF6-4079-9168-2A7ECADB31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8279" y="4088095"/>
            <a:ext cx="422156" cy="404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74226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609AD79-DAB3-40FA-BDAA-7FDB70694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053641"/>
            <a:ext cx="3927257" cy="276009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  <a:cs typeface="Calibri Light"/>
              </a:rPr>
              <a:t>Directed Graphs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1EF1F0-BE34-4827-9BBA-86CE8DA5F8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801866"/>
            <a:ext cx="5306084" cy="5230634"/>
          </a:xfrm>
        </p:spPr>
        <p:txBody>
          <a:bodyPr anchor="ctr">
            <a:normAutofit/>
          </a:bodyPr>
          <a:lstStyle/>
          <a:p>
            <a:r>
              <a:rPr lang="en-US" sz="2400" strike="sngStrike">
                <a:solidFill>
                  <a:srgbClr val="000000"/>
                </a:solidFill>
                <a:cs typeface="Calibri"/>
              </a:rPr>
              <a:t>Addressing points from week 11</a:t>
            </a:r>
          </a:p>
          <a:p>
            <a:r>
              <a:rPr lang="en-US" sz="2400" strike="sngStrike">
                <a:solidFill>
                  <a:srgbClr val="000000"/>
                </a:solidFill>
                <a:cs typeface="Calibri"/>
              </a:rPr>
              <a:t>Introduction to Graphs</a:t>
            </a:r>
          </a:p>
          <a:p>
            <a:r>
              <a:rPr lang="en-US" sz="2400">
                <a:solidFill>
                  <a:srgbClr val="000000"/>
                </a:solidFill>
                <a:highlight>
                  <a:srgbClr val="FFFF00"/>
                </a:highlight>
                <a:cs typeface="Calibri"/>
              </a:rPr>
              <a:t>Directed Graphs</a:t>
            </a:r>
            <a:endParaRPr lang="en-US" sz="2400" dirty="0">
              <a:solidFill>
                <a:srgbClr val="000000"/>
              </a:solidFill>
              <a:highlight>
                <a:srgbClr val="FFFF00"/>
              </a:highlight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4406551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F1DCF-11E8-4AF0-A983-57F0206B1C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  <a:hlinkClick r:id="rId3"/>
              </a:rPr>
              <a:t>Directed Graph</a:t>
            </a:r>
            <a:r>
              <a:rPr lang="en-US" dirty="0">
                <a:cs typeface="Calibri Light"/>
              </a:rPr>
              <a:t>: edges with direction</a:t>
            </a:r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A6A9E28E-3FFA-4D05-85C9-5F044C49E73D}"/>
              </a:ext>
            </a:extLst>
          </p:cNvPr>
          <p:cNvSpPr/>
          <p:nvPr/>
        </p:nvSpPr>
        <p:spPr>
          <a:xfrm>
            <a:off x="771832" y="4114799"/>
            <a:ext cx="459659" cy="4227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cs typeface="Calibri"/>
              </a:rPr>
              <a:t>D</a:t>
            </a:r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D1CF9DF-7A70-48DF-85EE-A4CCAD8E8EF0}"/>
              </a:ext>
            </a:extLst>
          </p:cNvPr>
          <p:cNvSpPr/>
          <p:nvPr/>
        </p:nvSpPr>
        <p:spPr>
          <a:xfrm>
            <a:off x="3352798" y="2578508"/>
            <a:ext cx="459659" cy="4227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cs typeface="Calibri"/>
              </a:rPr>
              <a:t>G</a:t>
            </a:r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7CB55C1-06BA-41B2-9B3E-3D8D15CD7276}"/>
              </a:ext>
            </a:extLst>
          </p:cNvPr>
          <p:cNvSpPr/>
          <p:nvPr/>
        </p:nvSpPr>
        <p:spPr>
          <a:xfrm>
            <a:off x="1128250" y="1644443"/>
            <a:ext cx="459659" cy="4227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cs typeface="Calibri"/>
              </a:rPr>
              <a:t>A</a:t>
            </a:r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E8A51D5-0F4E-4B19-8C19-30AC7D435E4A}"/>
              </a:ext>
            </a:extLst>
          </p:cNvPr>
          <p:cNvSpPr/>
          <p:nvPr/>
        </p:nvSpPr>
        <p:spPr>
          <a:xfrm>
            <a:off x="1681315" y="2418734"/>
            <a:ext cx="459659" cy="4227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cs typeface="Calibri"/>
              </a:rPr>
              <a:t>B</a:t>
            </a:r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322E5DB-14DF-472B-AA02-90ADD6EBC127}"/>
              </a:ext>
            </a:extLst>
          </p:cNvPr>
          <p:cNvSpPr/>
          <p:nvPr/>
        </p:nvSpPr>
        <p:spPr>
          <a:xfrm>
            <a:off x="2455605" y="3291347"/>
            <a:ext cx="459659" cy="4227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cs typeface="Calibri"/>
              </a:rPr>
              <a:t>F</a:t>
            </a:r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3BFF0EF-73D4-4726-8A5E-118AAD98276E}"/>
              </a:ext>
            </a:extLst>
          </p:cNvPr>
          <p:cNvSpPr/>
          <p:nvPr/>
        </p:nvSpPr>
        <p:spPr>
          <a:xfrm>
            <a:off x="2984089" y="1693605"/>
            <a:ext cx="459659" cy="4227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cs typeface="Calibri"/>
              </a:rPr>
              <a:t>H</a:t>
            </a:r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3085622-605D-459E-84D9-8CE55DC4AE7F}"/>
              </a:ext>
            </a:extLst>
          </p:cNvPr>
          <p:cNvSpPr/>
          <p:nvPr/>
        </p:nvSpPr>
        <p:spPr>
          <a:xfrm>
            <a:off x="3955025" y="3119283"/>
            <a:ext cx="459659" cy="4227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cs typeface="Calibri"/>
              </a:rPr>
              <a:t>K</a:t>
            </a:r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49D454A-901E-427D-933F-E88647259FEA}"/>
              </a:ext>
            </a:extLst>
          </p:cNvPr>
          <p:cNvSpPr/>
          <p:nvPr/>
        </p:nvSpPr>
        <p:spPr>
          <a:xfrm>
            <a:off x="4409767" y="1853379"/>
            <a:ext cx="459659" cy="4227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cs typeface="Calibri"/>
              </a:rPr>
              <a:t>J</a:t>
            </a:r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176FAEA-6EA8-4EFF-9DB9-0A96595CB481}"/>
              </a:ext>
            </a:extLst>
          </p:cNvPr>
          <p:cNvSpPr/>
          <p:nvPr/>
        </p:nvSpPr>
        <p:spPr>
          <a:xfrm>
            <a:off x="3574025" y="4188540"/>
            <a:ext cx="459659" cy="4227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cs typeface="Calibri"/>
              </a:rPr>
              <a:t>M</a:t>
            </a:r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081893C-D380-4C92-9FF0-4B2D6A6DE444}"/>
              </a:ext>
            </a:extLst>
          </p:cNvPr>
          <p:cNvSpPr/>
          <p:nvPr/>
        </p:nvSpPr>
        <p:spPr>
          <a:xfrm>
            <a:off x="1816508" y="4028766"/>
            <a:ext cx="459659" cy="4227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cs typeface="Calibri"/>
              </a:rPr>
              <a:t>E</a:t>
            </a:r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5F45CC5-9636-42A3-BB41-E027CD2F3534}"/>
              </a:ext>
            </a:extLst>
          </p:cNvPr>
          <p:cNvSpPr/>
          <p:nvPr/>
        </p:nvSpPr>
        <p:spPr>
          <a:xfrm>
            <a:off x="907024" y="3033250"/>
            <a:ext cx="459659" cy="4227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cs typeface="Calibri"/>
              </a:rPr>
              <a:t>C</a:t>
            </a:r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091D5E6-4921-4AE1-9C07-DA1684ADEAC3}"/>
              </a:ext>
            </a:extLst>
          </p:cNvPr>
          <p:cNvCxnSpPr/>
          <p:nvPr/>
        </p:nvCxnSpPr>
        <p:spPr>
          <a:xfrm>
            <a:off x="1484670" y="1988573"/>
            <a:ext cx="299884" cy="447368"/>
          </a:xfrm>
          <a:prstGeom prst="straightConnector1">
            <a:avLst/>
          </a:prstGeom>
          <a:ln w="28575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C32DA13-1A51-4A6B-8136-C38A8861AA17}"/>
              </a:ext>
            </a:extLst>
          </p:cNvPr>
          <p:cNvCxnSpPr>
            <a:cxnSpLocks/>
          </p:cNvCxnSpPr>
          <p:nvPr/>
        </p:nvCxnSpPr>
        <p:spPr>
          <a:xfrm>
            <a:off x="1288025" y="3266766"/>
            <a:ext cx="619432" cy="717755"/>
          </a:xfrm>
          <a:prstGeom prst="straightConnector1">
            <a:avLst/>
          </a:prstGeom>
          <a:ln w="28575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DB8395F-FAA2-449D-B74A-DCC4678BFE3C}"/>
              </a:ext>
            </a:extLst>
          </p:cNvPr>
          <p:cNvCxnSpPr>
            <a:cxnSpLocks/>
          </p:cNvCxnSpPr>
          <p:nvPr/>
        </p:nvCxnSpPr>
        <p:spPr>
          <a:xfrm flipH="1">
            <a:off x="4242618" y="2295832"/>
            <a:ext cx="326922" cy="803786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4FDE0CF-36DC-4D6B-9854-6CDDA9A61F87}"/>
              </a:ext>
            </a:extLst>
          </p:cNvPr>
          <p:cNvCxnSpPr>
            <a:cxnSpLocks/>
          </p:cNvCxnSpPr>
          <p:nvPr/>
        </p:nvCxnSpPr>
        <p:spPr>
          <a:xfrm>
            <a:off x="3291348" y="2148347"/>
            <a:ext cx="299884" cy="447368"/>
          </a:xfrm>
          <a:prstGeom prst="straightConnector1">
            <a:avLst/>
          </a:prstGeom>
          <a:ln w="2857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FFB0731-FF45-4A3C-940B-D03FAC0F78ED}"/>
              </a:ext>
            </a:extLst>
          </p:cNvPr>
          <p:cNvCxnSpPr>
            <a:cxnSpLocks/>
          </p:cNvCxnSpPr>
          <p:nvPr/>
        </p:nvCxnSpPr>
        <p:spPr>
          <a:xfrm>
            <a:off x="2873476" y="3574024"/>
            <a:ext cx="730045" cy="644013"/>
          </a:xfrm>
          <a:prstGeom prst="straightConnector1">
            <a:avLst/>
          </a:prstGeom>
          <a:ln w="28575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381A468-49BB-4469-A314-ADB5578C4687}"/>
              </a:ext>
            </a:extLst>
          </p:cNvPr>
          <p:cNvCxnSpPr>
            <a:cxnSpLocks/>
          </p:cNvCxnSpPr>
          <p:nvPr/>
        </p:nvCxnSpPr>
        <p:spPr>
          <a:xfrm flipH="1">
            <a:off x="2202424" y="3352798"/>
            <a:ext cx="1728018" cy="779206"/>
          </a:xfrm>
          <a:prstGeom prst="straightConnector1">
            <a:avLst/>
          </a:prstGeom>
          <a:ln w="2857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0AA6FB6-9C03-457D-B236-6CF18EF57B08}"/>
              </a:ext>
            </a:extLst>
          </p:cNvPr>
          <p:cNvCxnSpPr>
            <a:cxnSpLocks/>
          </p:cNvCxnSpPr>
          <p:nvPr/>
        </p:nvCxnSpPr>
        <p:spPr>
          <a:xfrm flipH="1">
            <a:off x="1194617" y="2074605"/>
            <a:ext cx="1887793" cy="2143432"/>
          </a:xfrm>
          <a:prstGeom prst="straightConnector1">
            <a:avLst/>
          </a:prstGeom>
          <a:ln w="28575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EEF7E37-CDC8-4265-8D9C-41B0E3778374}"/>
              </a:ext>
            </a:extLst>
          </p:cNvPr>
          <p:cNvCxnSpPr>
            <a:cxnSpLocks/>
          </p:cNvCxnSpPr>
          <p:nvPr/>
        </p:nvCxnSpPr>
        <p:spPr>
          <a:xfrm flipV="1">
            <a:off x="1410927" y="2804651"/>
            <a:ext cx="1983658" cy="400663"/>
          </a:xfrm>
          <a:prstGeom prst="straightConnector1">
            <a:avLst/>
          </a:prstGeom>
          <a:ln w="2857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714B327-0D6E-4279-8E20-E829E9099162}"/>
              </a:ext>
            </a:extLst>
          </p:cNvPr>
          <p:cNvCxnSpPr>
            <a:cxnSpLocks/>
          </p:cNvCxnSpPr>
          <p:nvPr/>
        </p:nvCxnSpPr>
        <p:spPr>
          <a:xfrm>
            <a:off x="3854653" y="2900104"/>
            <a:ext cx="154450" cy="174933"/>
          </a:xfrm>
          <a:prstGeom prst="straightConnector1">
            <a:avLst/>
          </a:prstGeom>
          <a:ln w="2857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8084F3D-6229-4920-BD74-CA6948917853}"/>
              </a:ext>
            </a:extLst>
          </p:cNvPr>
          <p:cNvSpPr txBox="1"/>
          <p:nvPr/>
        </p:nvSpPr>
        <p:spPr>
          <a:xfrm>
            <a:off x="6007100" y="2413000"/>
            <a:ext cx="6324600" cy="236988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/>
              <a:t>Edges can be </a:t>
            </a:r>
            <a:endParaRPr lang="en-US" sz="2800" dirty="0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2800" dirty="0"/>
              <a:t>Directionless</a:t>
            </a:r>
            <a:endParaRPr lang="en-US" sz="2800" dirty="0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2800" dirty="0">
                <a:cs typeface="Calibri"/>
              </a:rPr>
              <a:t>single direction</a:t>
            </a:r>
          </a:p>
          <a:p>
            <a:pPr marL="285750" indent="-285750">
              <a:buFont typeface="Arial"/>
              <a:buChar char="•"/>
            </a:pPr>
            <a:r>
              <a:rPr lang="en-US" sz="2800" dirty="0">
                <a:cs typeface="Calibri"/>
              </a:rPr>
              <a:t>both directions</a:t>
            </a:r>
          </a:p>
          <a:p>
            <a:pPr marL="285750" indent="-285750">
              <a:buFont typeface="Arial"/>
              <a:buChar char="•"/>
            </a:pPr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What is "correct" depends on what the graph is describing</a:t>
            </a:r>
          </a:p>
        </p:txBody>
      </p:sp>
    </p:spTree>
    <p:extLst>
      <p:ext uri="{BB962C8B-B14F-4D97-AF65-F5344CB8AC3E}">
        <p14:creationId xmlns:p14="http://schemas.microsoft.com/office/powerpoint/2010/main" val="107538721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E366CE-E3B3-493E-99A6-6E16009DB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Example application of directed graph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997B1B-879E-45F4-A050-75ACDF6089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Folders and files</a:t>
            </a:r>
          </a:p>
          <a:p>
            <a:pPr lvl="1"/>
            <a:r>
              <a:rPr lang="en-US" dirty="0">
                <a:cs typeface="Calibri"/>
                <a:hlinkClick r:id="rId2"/>
              </a:rPr>
              <a:t>http://localhost:8888/lab</a:t>
            </a:r>
            <a:endParaRPr lang="en-US">
              <a:cs typeface="Calibri"/>
            </a:endParaRPr>
          </a:p>
          <a:p>
            <a:pPr lvl="2"/>
            <a:r>
              <a:rPr lang="en-US" dirty="0" err="1">
                <a:cs typeface="Calibri"/>
              </a:rPr>
              <a:t>Pycallgraph</a:t>
            </a:r>
          </a:p>
          <a:p>
            <a:pPr lvl="2"/>
            <a:r>
              <a:rPr lang="en-US" dirty="0">
                <a:cs typeface="Calibri"/>
              </a:rPr>
              <a:t>Folders and files</a:t>
            </a:r>
          </a:p>
          <a:p>
            <a:pPr lvl="1"/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Website links</a:t>
            </a:r>
          </a:p>
          <a:p>
            <a:pPr lvl="1"/>
            <a:r>
              <a:rPr lang="en-US" dirty="0">
                <a:cs typeface="Calibri"/>
                <a:hlinkClick r:id="rId3"/>
              </a:rPr>
              <a:t>https://scrapethissite.com/faq/</a:t>
            </a:r>
          </a:p>
          <a:p>
            <a:pPr lvl="1"/>
            <a:r>
              <a:rPr lang="en-US" dirty="0">
                <a:cs typeface="Calibri"/>
                <a:hlinkClick r:id="rId4"/>
              </a:rPr>
              <a:t>http://toscrape.com/</a:t>
            </a:r>
            <a:endParaRPr lang="en-US" dirty="0">
              <a:cs typeface="Calibri"/>
            </a:endParaRPr>
          </a:p>
          <a:p>
            <a:pPr lvl="1"/>
            <a:endParaRPr lang="en-US">
              <a:cs typeface="Calibri"/>
            </a:endParaRPr>
          </a:p>
          <a:p>
            <a:pPr lvl="1"/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3011053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396DF-4383-44A1-9FB0-6C946F486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Use case for a graph of web links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E5CFB4-C18B-4783-9860-C603B52BC8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https://en.wikipedia.org/wiki/PageRank</a:t>
            </a:r>
            <a:endParaRPr lang="en-US">
              <a:cs typeface="Calibri"/>
            </a:endParaRPr>
          </a:p>
          <a:p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4971216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380D74-E4D2-4BEB-A180-65231926B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Relation between table and directed graph</a:t>
            </a:r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3826EE4B-D60A-4F1A-93BD-CAA02FE0809D}"/>
              </a:ext>
            </a:extLst>
          </p:cNvPr>
          <p:cNvSpPr/>
          <p:nvPr/>
        </p:nvSpPr>
        <p:spPr>
          <a:xfrm>
            <a:off x="771832" y="4102509"/>
            <a:ext cx="459659" cy="4227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cs typeface="Calibri"/>
              </a:rPr>
              <a:t>D</a:t>
            </a:r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5F19F8DD-8A0B-4D2B-BFD6-3583258FB386}"/>
              </a:ext>
            </a:extLst>
          </p:cNvPr>
          <p:cNvSpPr/>
          <p:nvPr/>
        </p:nvSpPr>
        <p:spPr>
          <a:xfrm>
            <a:off x="3352798" y="2566218"/>
            <a:ext cx="459659" cy="4227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cs typeface="Calibri"/>
              </a:rPr>
              <a:t>G</a:t>
            </a:r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215072D1-8103-4C6A-AA83-2CB67EB7D579}"/>
              </a:ext>
            </a:extLst>
          </p:cNvPr>
          <p:cNvSpPr/>
          <p:nvPr/>
        </p:nvSpPr>
        <p:spPr>
          <a:xfrm>
            <a:off x="1128250" y="1632153"/>
            <a:ext cx="459659" cy="4227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cs typeface="Calibri"/>
              </a:rPr>
              <a:t>A</a:t>
            </a:r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AEA5A189-FC62-4ABF-8802-80CDEC3CDB45}"/>
              </a:ext>
            </a:extLst>
          </p:cNvPr>
          <p:cNvSpPr/>
          <p:nvPr/>
        </p:nvSpPr>
        <p:spPr>
          <a:xfrm>
            <a:off x="1681315" y="2406444"/>
            <a:ext cx="459659" cy="4227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cs typeface="Calibri"/>
              </a:rPr>
              <a:t>B</a:t>
            </a:r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DFC3C9B8-705B-48EC-A279-BC1A5112AC00}"/>
              </a:ext>
            </a:extLst>
          </p:cNvPr>
          <p:cNvSpPr/>
          <p:nvPr/>
        </p:nvSpPr>
        <p:spPr>
          <a:xfrm>
            <a:off x="2455605" y="3279057"/>
            <a:ext cx="459659" cy="4227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cs typeface="Calibri"/>
              </a:rPr>
              <a:t>F</a:t>
            </a:r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1DAFA89B-8134-415C-9D44-FEBBB9316392}"/>
              </a:ext>
            </a:extLst>
          </p:cNvPr>
          <p:cNvSpPr/>
          <p:nvPr/>
        </p:nvSpPr>
        <p:spPr>
          <a:xfrm>
            <a:off x="2984089" y="1681315"/>
            <a:ext cx="459659" cy="4227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cs typeface="Calibri"/>
              </a:rPr>
              <a:t>H</a:t>
            </a:r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457EA985-675F-4302-BEA0-4803579BBDCB}"/>
              </a:ext>
            </a:extLst>
          </p:cNvPr>
          <p:cNvSpPr/>
          <p:nvPr/>
        </p:nvSpPr>
        <p:spPr>
          <a:xfrm>
            <a:off x="3955025" y="3106993"/>
            <a:ext cx="459659" cy="4227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cs typeface="Calibri"/>
              </a:rPr>
              <a:t>K</a:t>
            </a:r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BDA0F7A6-817D-41ED-9547-94C572E44F9D}"/>
              </a:ext>
            </a:extLst>
          </p:cNvPr>
          <p:cNvSpPr/>
          <p:nvPr/>
        </p:nvSpPr>
        <p:spPr>
          <a:xfrm>
            <a:off x="4409767" y="1841089"/>
            <a:ext cx="459659" cy="4227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cs typeface="Calibri"/>
              </a:rPr>
              <a:t>J</a:t>
            </a:r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0FD2D04F-1489-41C3-A8A9-A01DD665F0A4}"/>
              </a:ext>
            </a:extLst>
          </p:cNvPr>
          <p:cNvSpPr/>
          <p:nvPr/>
        </p:nvSpPr>
        <p:spPr>
          <a:xfrm>
            <a:off x="3574025" y="4176250"/>
            <a:ext cx="459659" cy="4227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cs typeface="Calibri"/>
              </a:rPr>
              <a:t>M</a:t>
            </a:r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3AC95258-01C6-4D65-85F5-06428AC480A9}"/>
              </a:ext>
            </a:extLst>
          </p:cNvPr>
          <p:cNvSpPr/>
          <p:nvPr/>
        </p:nvSpPr>
        <p:spPr>
          <a:xfrm>
            <a:off x="1816508" y="4016476"/>
            <a:ext cx="459659" cy="4227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cs typeface="Calibri"/>
              </a:rPr>
              <a:t>E</a:t>
            </a:r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32828486-E212-4492-AAA0-D8BC3F2740FD}"/>
              </a:ext>
            </a:extLst>
          </p:cNvPr>
          <p:cNvSpPr/>
          <p:nvPr/>
        </p:nvSpPr>
        <p:spPr>
          <a:xfrm>
            <a:off x="907024" y="3020960"/>
            <a:ext cx="459659" cy="4227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cs typeface="Calibri"/>
              </a:rPr>
              <a:t>C</a:t>
            </a:r>
            <a:endParaRPr lang="en-US"/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6935B4D2-A5CA-4808-8202-DC133FB5D87F}"/>
              </a:ext>
            </a:extLst>
          </p:cNvPr>
          <p:cNvCxnSpPr/>
          <p:nvPr/>
        </p:nvCxnSpPr>
        <p:spPr>
          <a:xfrm>
            <a:off x="1484670" y="1976283"/>
            <a:ext cx="299884" cy="447368"/>
          </a:xfrm>
          <a:prstGeom prst="straightConnector1">
            <a:avLst/>
          </a:prstGeom>
          <a:ln w="28575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0D51BE09-EEC1-4A6C-B2D6-00826AEC8305}"/>
              </a:ext>
            </a:extLst>
          </p:cNvPr>
          <p:cNvCxnSpPr>
            <a:cxnSpLocks/>
          </p:cNvCxnSpPr>
          <p:nvPr/>
        </p:nvCxnSpPr>
        <p:spPr>
          <a:xfrm>
            <a:off x="1288025" y="3254476"/>
            <a:ext cx="619432" cy="717755"/>
          </a:xfrm>
          <a:prstGeom prst="straightConnector1">
            <a:avLst/>
          </a:prstGeom>
          <a:ln w="28575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E5449FC9-C520-478F-832F-79DB2BB34A72}"/>
              </a:ext>
            </a:extLst>
          </p:cNvPr>
          <p:cNvCxnSpPr>
            <a:cxnSpLocks/>
          </p:cNvCxnSpPr>
          <p:nvPr/>
        </p:nvCxnSpPr>
        <p:spPr>
          <a:xfrm flipH="1">
            <a:off x="4242618" y="2283542"/>
            <a:ext cx="326922" cy="803786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7087464A-5457-4669-BB42-2ADA3336C3E4}"/>
              </a:ext>
            </a:extLst>
          </p:cNvPr>
          <p:cNvCxnSpPr>
            <a:cxnSpLocks/>
          </p:cNvCxnSpPr>
          <p:nvPr/>
        </p:nvCxnSpPr>
        <p:spPr>
          <a:xfrm>
            <a:off x="3291348" y="2136057"/>
            <a:ext cx="299884" cy="447368"/>
          </a:xfrm>
          <a:prstGeom prst="straightConnector1">
            <a:avLst/>
          </a:prstGeom>
          <a:ln w="2857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CD2B69E2-6759-4B0C-B29E-E3A02FA0DC36}"/>
              </a:ext>
            </a:extLst>
          </p:cNvPr>
          <p:cNvCxnSpPr>
            <a:cxnSpLocks/>
          </p:cNvCxnSpPr>
          <p:nvPr/>
        </p:nvCxnSpPr>
        <p:spPr>
          <a:xfrm>
            <a:off x="2873476" y="3561734"/>
            <a:ext cx="730045" cy="644013"/>
          </a:xfrm>
          <a:prstGeom prst="straightConnector1">
            <a:avLst/>
          </a:prstGeom>
          <a:ln w="28575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7AB8F1C6-19A4-4203-B7F1-24F5B4480C4A}"/>
              </a:ext>
            </a:extLst>
          </p:cNvPr>
          <p:cNvCxnSpPr>
            <a:cxnSpLocks/>
          </p:cNvCxnSpPr>
          <p:nvPr/>
        </p:nvCxnSpPr>
        <p:spPr>
          <a:xfrm flipH="1">
            <a:off x="2202424" y="3340508"/>
            <a:ext cx="1728018" cy="779206"/>
          </a:xfrm>
          <a:prstGeom prst="straightConnector1">
            <a:avLst/>
          </a:prstGeom>
          <a:ln w="2857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EA7DCF5A-1D28-4A24-B9C6-8A03DF0AA942}"/>
              </a:ext>
            </a:extLst>
          </p:cNvPr>
          <p:cNvCxnSpPr>
            <a:cxnSpLocks/>
          </p:cNvCxnSpPr>
          <p:nvPr/>
        </p:nvCxnSpPr>
        <p:spPr>
          <a:xfrm flipH="1">
            <a:off x="1194617" y="2062315"/>
            <a:ext cx="1887793" cy="2143432"/>
          </a:xfrm>
          <a:prstGeom prst="straightConnector1">
            <a:avLst/>
          </a:prstGeom>
          <a:ln w="28575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9F3DA96C-D44F-44BE-A0FE-40381378143B}"/>
              </a:ext>
            </a:extLst>
          </p:cNvPr>
          <p:cNvCxnSpPr>
            <a:cxnSpLocks/>
          </p:cNvCxnSpPr>
          <p:nvPr/>
        </p:nvCxnSpPr>
        <p:spPr>
          <a:xfrm flipV="1">
            <a:off x="1410927" y="2792361"/>
            <a:ext cx="1983658" cy="400663"/>
          </a:xfrm>
          <a:prstGeom prst="straightConnector1">
            <a:avLst/>
          </a:prstGeom>
          <a:ln w="2857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9652A711-3204-431B-9DF1-82CD67E43262}"/>
              </a:ext>
            </a:extLst>
          </p:cNvPr>
          <p:cNvCxnSpPr>
            <a:cxnSpLocks/>
          </p:cNvCxnSpPr>
          <p:nvPr/>
        </p:nvCxnSpPr>
        <p:spPr>
          <a:xfrm>
            <a:off x="3918153" y="2824314"/>
            <a:ext cx="90950" cy="238433"/>
          </a:xfrm>
          <a:prstGeom prst="straightConnector1">
            <a:avLst/>
          </a:prstGeom>
          <a:ln w="2857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3" name="Table 103">
            <a:extLst>
              <a:ext uri="{FF2B5EF4-FFF2-40B4-BE49-F238E27FC236}">
                <a16:creationId xmlns:a16="http://schemas.microsoft.com/office/drawing/2014/main" id="{CD86677F-39E4-401F-97CC-A7DA19351E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8890593"/>
              </p:ext>
            </p:extLst>
          </p:nvPr>
        </p:nvGraphicFramePr>
        <p:xfrm>
          <a:off x="6292645" y="1720645"/>
          <a:ext cx="5312448" cy="44500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2704">
                  <a:extLst>
                    <a:ext uri="{9D8B030D-6E8A-4147-A177-3AD203B41FA5}">
                      <a16:colId xmlns:a16="http://schemas.microsoft.com/office/drawing/2014/main" val="849087113"/>
                    </a:ext>
                  </a:extLst>
                </a:gridCol>
                <a:gridCol w="442704">
                  <a:extLst>
                    <a:ext uri="{9D8B030D-6E8A-4147-A177-3AD203B41FA5}">
                      <a16:colId xmlns:a16="http://schemas.microsoft.com/office/drawing/2014/main" val="2081196426"/>
                    </a:ext>
                  </a:extLst>
                </a:gridCol>
                <a:gridCol w="442704">
                  <a:extLst>
                    <a:ext uri="{9D8B030D-6E8A-4147-A177-3AD203B41FA5}">
                      <a16:colId xmlns:a16="http://schemas.microsoft.com/office/drawing/2014/main" val="2944873675"/>
                    </a:ext>
                  </a:extLst>
                </a:gridCol>
                <a:gridCol w="442704">
                  <a:extLst>
                    <a:ext uri="{9D8B030D-6E8A-4147-A177-3AD203B41FA5}">
                      <a16:colId xmlns:a16="http://schemas.microsoft.com/office/drawing/2014/main" val="2519374728"/>
                    </a:ext>
                  </a:extLst>
                </a:gridCol>
                <a:gridCol w="442704">
                  <a:extLst>
                    <a:ext uri="{9D8B030D-6E8A-4147-A177-3AD203B41FA5}">
                      <a16:colId xmlns:a16="http://schemas.microsoft.com/office/drawing/2014/main" val="713365732"/>
                    </a:ext>
                  </a:extLst>
                </a:gridCol>
                <a:gridCol w="442704">
                  <a:extLst>
                    <a:ext uri="{9D8B030D-6E8A-4147-A177-3AD203B41FA5}">
                      <a16:colId xmlns:a16="http://schemas.microsoft.com/office/drawing/2014/main" val="1691648810"/>
                    </a:ext>
                  </a:extLst>
                </a:gridCol>
                <a:gridCol w="442704">
                  <a:extLst>
                    <a:ext uri="{9D8B030D-6E8A-4147-A177-3AD203B41FA5}">
                      <a16:colId xmlns:a16="http://schemas.microsoft.com/office/drawing/2014/main" val="3911252491"/>
                    </a:ext>
                  </a:extLst>
                </a:gridCol>
                <a:gridCol w="442704">
                  <a:extLst>
                    <a:ext uri="{9D8B030D-6E8A-4147-A177-3AD203B41FA5}">
                      <a16:colId xmlns:a16="http://schemas.microsoft.com/office/drawing/2014/main" val="1096608065"/>
                    </a:ext>
                  </a:extLst>
                </a:gridCol>
                <a:gridCol w="442704">
                  <a:extLst>
                    <a:ext uri="{9D8B030D-6E8A-4147-A177-3AD203B41FA5}">
                      <a16:colId xmlns:a16="http://schemas.microsoft.com/office/drawing/2014/main" val="2307528594"/>
                    </a:ext>
                  </a:extLst>
                </a:gridCol>
                <a:gridCol w="442704">
                  <a:extLst>
                    <a:ext uri="{9D8B030D-6E8A-4147-A177-3AD203B41FA5}">
                      <a16:colId xmlns:a16="http://schemas.microsoft.com/office/drawing/2014/main" val="3211125373"/>
                    </a:ext>
                  </a:extLst>
                </a:gridCol>
                <a:gridCol w="442704">
                  <a:extLst>
                    <a:ext uri="{9D8B030D-6E8A-4147-A177-3AD203B41FA5}">
                      <a16:colId xmlns:a16="http://schemas.microsoft.com/office/drawing/2014/main" val="662096883"/>
                    </a:ext>
                  </a:extLst>
                </a:gridCol>
                <a:gridCol w="442704">
                  <a:extLst>
                    <a:ext uri="{9D8B030D-6E8A-4147-A177-3AD203B41FA5}">
                      <a16:colId xmlns:a16="http://schemas.microsoft.com/office/drawing/2014/main" val="23739603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b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J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30258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b="0">
                          <a:solidFill>
                            <a:schemeClr val="bg1"/>
                          </a:solidFill>
                        </a:rPr>
                        <a:t>A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highlight>
                            <a:srgbClr val="FF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24608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b="0">
                          <a:solidFill>
                            <a:schemeClr val="bg1"/>
                          </a:solidFill>
                        </a:rPr>
                        <a:t>B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27506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b="0">
                          <a:solidFill>
                            <a:schemeClr val="bg1"/>
                          </a:solidFill>
                        </a:rPr>
                        <a:t>C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highlight>
                            <a:srgbClr val="FF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37962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b="0">
                          <a:solidFill>
                            <a:schemeClr val="bg1"/>
                          </a:solidFill>
                        </a:rPr>
                        <a:t>D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18310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b="0">
                          <a:solidFill>
                            <a:schemeClr val="bg1"/>
                          </a:solidFill>
                        </a:rPr>
                        <a:t>E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highlight>
                            <a:srgbClr val="FF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05233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b="0">
                          <a:solidFill>
                            <a:schemeClr val="bg1"/>
                          </a:solidFill>
                        </a:rPr>
                        <a:t>F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>
                          <a:highlight>
                            <a:srgbClr val="FFFF00"/>
                          </a:highlight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3696444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b="0">
                          <a:solidFill>
                            <a:schemeClr val="bg1"/>
                          </a:solidFill>
                        </a:rPr>
                        <a:t>G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>
                          <a:highlight>
                            <a:srgbClr val="FF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>
                          <a:highlight>
                            <a:srgbClr val="FF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5347071"/>
                  </a:ext>
                </a:extLst>
              </a:tr>
              <a:tr h="370838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b="0">
                          <a:solidFill>
                            <a:schemeClr val="bg1"/>
                          </a:solidFill>
                        </a:rPr>
                        <a:t>H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>
                          <a:highlight>
                            <a:srgbClr val="FF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0906774"/>
                  </a:ext>
                </a:extLst>
              </a:tr>
              <a:tr h="370838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b="0">
                          <a:solidFill>
                            <a:schemeClr val="bg1"/>
                          </a:solidFill>
                        </a:rPr>
                        <a:t>J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>
                          <a:highlight>
                            <a:srgbClr val="FF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2775866"/>
                  </a:ext>
                </a:extLst>
              </a:tr>
              <a:tr h="370838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b="0">
                          <a:solidFill>
                            <a:schemeClr val="bg1"/>
                          </a:solidFill>
                        </a:rPr>
                        <a:t>K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>
                          <a:highlight>
                            <a:srgbClr val="FF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>
                          <a:highlight>
                            <a:srgbClr val="FF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5810047"/>
                  </a:ext>
                </a:extLst>
              </a:tr>
              <a:tr h="370838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b="0">
                          <a:solidFill>
                            <a:schemeClr val="bg1"/>
                          </a:solidFill>
                        </a:rPr>
                        <a:t>M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4089698"/>
                  </a:ext>
                </a:extLst>
              </a:tr>
            </a:tbl>
          </a:graphicData>
        </a:graphic>
      </p:graphicFrame>
      <p:sp>
        <p:nvSpPr>
          <p:cNvPr id="84" name="TextBox 83">
            <a:extLst>
              <a:ext uri="{FF2B5EF4-FFF2-40B4-BE49-F238E27FC236}">
                <a16:creationId xmlns:a16="http://schemas.microsoft.com/office/drawing/2014/main" id="{2F54C4C4-973E-4E79-926F-62E118315D2C}"/>
              </a:ext>
            </a:extLst>
          </p:cNvPr>
          <p:cNvSpPr txBox="1"/>
          <p:nvPr/>
        </p:nvSpPr>
        <p:spPr>
          <a:xfrm>
            <a:off x="5437238" y="3765753"/>
            <a:ext cx="887362" cy="92333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Source</a:t>
            </a:r>
          </a:p>
          <a:p>
            <a:r>
              <a:rPr lang="en-US">
                <a:cs typeface="Calibri"/>
              </a:rPr>
              <a:t>Node</a:t>
            </a:r>
          </a:p>
          <a:p>
            <a:r>
              <a:rPr lang="en-US">
                <a:cs typeface="Calibri"/>
              </a:rPr>
              <a:t>(From)</a:t>
            </a:r>
            <a:endParaRPr lang="en-US" dirty="0">
              <a:cs typeface="Calibri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D0DEB0C0-FF58-48F0-899F-7E6DA71314A1}"/>
              </a:ext>
            </a:extLst>
          </p:cNvPr>
          <p:cNvSpPr txBox="1"/>
          <p:nvPr/>
        </p:nvSpPr>
        <p:spPr>
          <a:xfrm>
            <a:off x="8116527" y="1393720"/>
            <a:ext cx="237449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Destination </a:t>
            </a:r>
            <a:r>
              <a:rPr lang="en-US">
                <a:cs typeface="Calibri"/>
              </a:rPr>
              <a:t>node (to)</a:t>
            </a:r>
            <a:endParaRPr lang="en-US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0488BD37-CEF4-461C-AEB5-C4B3776688E7}"/>
              </a:ext>
            </a:extLst>
          </p:cNvPr>
          <p:cNvSpPr txBox="1"/>
          <p:nvPr/>
        </p:nvSpPr>
        <p:spPr>
          <a:xfrm>
            <a:off x="3569109" y="6248399"/>
            <a:ext cx="7892845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i="1"/>
              <a:t>Sanity check</a:t>
            </a:r>
            <a:r>
              <a:rPr lang="en-US"/>
              <a:t>: Number of entries with "1" should equal number of arrow</a:t>
            </a:r>
            <a:r>
              <a:rPr lang="en-US">
                <a:cs typeface="Calibri"/>
              </a:rPr>
              <a:t> heads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88150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05130C-1454-46F9-936E-9F1E41BE1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545" y="365125"/>
            <a:ext cx="11664845" cy="1325563"/>
          </a:xfrm>
        </p:spPr>
        <p:txBody>
          <a:bodyPr/>
          <a:lstStyle/>
          <a:p>
            <a:r>
              <a:rPr lang="en-US">
                <a:cs typeface="Calibri Light"/>
              </a:rPr>
              <a:t>Vote for the missing entry in the adjacency matrix</a:t>
            </a:r>
            <a:endParaRPr lang="en-US"/>
          </a:p>
        </p:txBody>
      </p:sp>
      <p:pic>
        <p:nvPicPr>
          <p:cNvPr id="4" name="Picture 4" descr="A red and white sign&#10;&#10;Description generated with very high confidence">
            <a:extLst>
              <a:ext uri="{FF2B5EF4-FFF2-40B4-BE49-F238E27FC236}">
                <a16:creationId xmlns:a16="http://schemas.microsoft.com/office/drawing/2014/main" id="{D46AFBF8-1800-445C-BF37-58931E0C35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29908" y="1514152"/>
            <a:ext cx="7080907" cy="5345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3064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E3D42-FEFE-4323-A2C7-A8252963D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2DA6F6-A725-4BE3-8747-20B29ECCF9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>
                <a:cs typeface="Calibri"/>
              </a:rPr>
              <a:t>Objective of this quiz is to evaluate your understanding of how well you understand relation between directed graph and adjacency matrix</a:t>
            </a:r>
            <a:endParaRPr lang="en-US" dirty="0"/>
          </a:p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Quizzes 2 and 3 of 4</a:t>
            </a:r>
          </a:p>
        </p:txBody>
      </p:sp>
    </p:spTree>
    <p:extLst>
      <p:ext uri="{BB962C8B-B14F-4D97-AF65-F5344CB8AC3E}">
        <p14:creationId xmlns:p14="http://schemas.microsoft.com/office/powerpoint/2010/main" val="394466788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F5B9F-11DC-4DBA-9E02-A851F104D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Vote for the missing entry in the table</a:t>
            </a:r>
          </a:p>
        </p:txBody>
      </p:sp>
      <p:pic>
        <p:nvPicPr>
          <p:cNvPr id="4" name="Picture 4" descr="A picture containing object&#10;&#10;Description generated with high confidence">
            <a:extLst>
              <a:ext uri="{FF2B5EF4-FFF2-40B4-BE49-F238E27FC236}">
                <a16:creationId xmlns:a16="http://schemas.microsoft.com/office/drawing/2014/main" id="{F9B866B8-43AF-4AEF-BD0E-E834C2C6FF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93975" y="2095861"/>
            <a:ext cx="11583658" cy="439641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C25C998-AAA1-49B2-8486-C63D84068F26}"/>
              </a:ext>
            </a:extLst>
          </p:cNvPr>
          <p:cNvSpPr txBox="1"/>
          <p:nvPr/>
        </p:nvSpPr>
        <p:spPr>
          <a:xfrm>
            <a:off x="4006199" y="6488842"/>
            <a:ext cx="8340436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Source: http://faculty.ycp.edu/~dbabcock/PastCourses/cs360/lectures/lecture15.html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514AF79-E65C-46E2-9720-C7A605EC3749}"/>
              </a:ext>
            </a:extLst>
          </p:cNvPr>
          <p:cNvSpPr/>
          <p:nvPr/>
        </p:nvSpPr>
        <p:spPr>
          <a:xfrm>
            <a:off x="7848237" y="3344940"/>
            <a:ext cx="914400" cy="693175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6" descr="Magnifying glass">
            <a:extLst>
              <a:ext uri="{FF2B5EF4-FFF2-40B4-BE49-F238E27FC236}">
                <a16:creationId xmlns:a16="http://schemas.microsoft.com/office/drawing/2014/main" id="{007BBA5D-F4A3-4123-978F-EF7472783A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71141" y="334494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99756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F5B9F-11DC-4DBA-9E02-A851F104D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Answer for the missing entry in the table</a:t>
            </a:r>
          </a:p>
        </p:txBody>
      </p:sp>
      <p:pic>
        <p:nvPicPr>
          <p:cNvPr id="4" name="Picture 4" descr="A picture containing object&#10;&#10;Description generated with high confidence">
            <a:extLst>
              <a:ext uri="{FF2B5EF4-FFF2-40B4-BE49-F238E27FC236}">
                <a16:creationId xmlns:a16="http://schemas.microsoft.com/office/drawing/2014/main" id="{F9B866B8-43AF-4AEF-BD0E-E834C2C6FF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93975" y="2095861"/>
            <a:ext cx="11583658" cy="439641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C25C998-AAA1-49B2-8486-C63D84068F26}"/>
              </a:ext>
            </a:extLst>
          </p:cNvPr>
          <p:cNvSpPr txBox="1"/>
          <p:nvPr/>
        </p:nvSpPr>
        <p:spPr>
          <a:xfrm>
            <a:off x="4006199" y="6488842"/>
            <a:ext cx="8340436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Source: http://faculty.ycp.edu/~dbabcock/PastCourses/cs360/lectures/lecture15.html</a:t>
            </a:r>
          </a:p>
        </p:txBody>
      </p:sp>
      <p:pic>
        <p:nvPicPr>
          <p:cNvPr id="8" name="Graphic 6" descr="Magnifying glass">
            <a:extLst>
              <a:ext uri="{FF2B5EF4-FFF2-40B4-BE49-F238E27FC236}">
                <a16:creationId xmlns:a16="http://schemas.microsoft.com/office/drawing/2014/main" id="{007BBA5D-F4A3-4123-978F-EF7472783A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71141" y="334494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52821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F5B9F-11DC-4DBA-9E02-A851F104D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Explanation for the missing entry in the table</a:t>
            </a:r>
          </a:p>
        </p:txBody>
      </p:sp>
      <p:pic>
        <p:nvPicPr>
          <p:cNvPr id="4" name="Picture 4" descr="A picture containing object&#10;&#10;Description generated with high confidence">
            <a:extLst>
              <a:ext uri="{FF2B5EF4-FFF2-40B4-BE49-F238E27FC236}">
                <a16:creationId xmlns:a16="http://schemas.microsoft.com/office/drawing/2014/main" id="{F9B866B8-43AF-4AEF-BD0E-E834C2C6FF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93975" y="2095861"/>
            <a:ext cx="11583658" cy="439641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C25C998-AAA1-49B2-8486-C63D84068F26}"/>
              </a:ext>
            </a:extLst>
          </p:cNvPr>
          <p:cNvSpPr txBox="1"/>
          <p:nvPr/>
        </p:nvSpPr>
        <p:spPr>
          <a:xfrm>
            <a:off x="4006199" y="6488842"/>
            <a:ext cx="8340436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Source: http://faculty.ycp.edu/~dbabcock/PastCourses/cs360/lectures/lecture15.html</a:t>
            </a:r>
          </a:p>
        </p:txBody>
      </p:sp>
      <p:pic>
        <p:nvPicPr>
          <p:cNvPr id="8" name="Graphic 6" descr="Magnifying glass">
            <a:extLst>
              <a:ext uri="{FF2B5EF4-FFF2-40B4-BE49-F238E27FC236}">
                <a16:creationId xmlns:a16="http://schemas.microsoft.com/office/drawing/2014/main" id="{007BBA5D-F4A3-4123-978F-EF7472783A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71141" y="3344941"/>
            <a:ext cx="914400" cy="9144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7F841F8-1757-45BB-99FE-BE3D252D5895}"/>
              </a:ext>
            </a:extLst>
          </p:cNvPr>
          <p:cNvCxnSpPr/>
          <p:nvPr/>
        </p:nvCxnSpPr>
        <p:spPr>
          <a:xfrm>
            <a:off x="8088602" y="2667160"/>
            <a:ext cx="3631323" cy="3317105"/>
          </a:xfrm>
          <a:prstGeom prst="straightConnector1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0516D83-B989-4EC7-9FA1-47BADBD9756B}"/>
              </a:ext>
            </a:extLst>
          </p:cNvPr>
          <p:cNvSpPr txBox="1"/>
          <p:nvPr/>
        </p:nvSpPr>
        <p:spPr>
          <a:xfrm>
            <a:off x="2262380" y="1507761"/>
            <a:ext cx="6765560" cy="1015663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/>
              <a:t>Directed graphs are not symmetric</a:t>
            </a:r>
            <a:endParaRPr lang="en-US" sz="2000">
              <a:cs typeface="Calibri"/>
            </a:endParaRPr>
          </a:p>
          <a:p>
            <a:r>
              <a:rPr lang="en-US" sz="2000">
                <a:cs typeface="Calibri"/>
              </a:rPr>
              <a:t>1 --&gt; 2 and 1 --&gt; 3 and 1 --&gt; 4; first row captures that</a:t>
            </a:r>
          </a:p>
          <a:p>
            <a:r>
              <a:rPr lang="en-US" sz="2000" b="1">
                <a:cs typeface="Calibri"/>
              </a:rPr>
              <a:t>Nothing goes to 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B19AA4-4F3C-4A5F-993C-D2E45C1F5C8D}"/>
              </a:ext>
            </a:extLst>
          </p:cNvPr>
          <p:cNvSpPr txBox="1"/>
          <p:nvPr/>
        </p:nvSpPr>
        <p:spPr>
          <a:xfrm rot="-5340000">
            <a:off x="6408401" y="3844021"/>
            <a:ext cx="1233055" cy="52322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/>
              <a:t>From </a:t>
            </a:r>
            <a:endParaRPr lang="en-US" sz="2800">
              <a:cs typeface="Calibri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4B93FAE-291A-4C1B-92CF-863AC0AD1A12}"/>
              </a:ext>
            </a:extLst>
          </p:cNvPr>
          <p:cNvSpPr txBox="1"/>
          <p:nvPr/>
        </p:nvSpPr>
        <p:spPr>
          <a:xfrm>
            <a:off x="9525673" y="1502603"/>
            <a:ext cx="1233055" cy="52322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/>
              <a:t>To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3380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EE47E-7D6C-4C47-A27C-37D2C2BD6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With two classes remaining, </a:t>
            </a:r>
            <a:br>
              <a:rPr lang="en-US" dirty="0">
                <a:cs typeface="Calibri Light"/>
              </a:rPr>
            </a:br>
            <a:r>
              <a:rPr lang="en-US" dirty="0">
                <a:cs typeface="Calibri Light"/>
              </a:rPr>
              <a:t>tell me what you want to know more about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6AC568-DBCD-4F4D-A7A9-94203CC3F9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9000" y="2511425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>
                <a:cs typeface="Calibri"/>
              </a:rPr>
              <a:t>Basic visualization use in Python</a:t>
            </a:r>
            <a:endParaRPr lang="en-US" dirty="0"/>
          </a:p>
          <a:p>
            <a:r>
              <a:rPr lang="en-US" sz="2000" dirty="0">
                <a:cs typeface="Calibri"/>
              </a:rPr>
              <a:t>https://jakevdp.github.io/PythonDataScienceHandbook/04.01-simple-line-plots.html</a:t>
            </a:r>
            <a:endParaRPr lang="en-US">
              <a:cs typeface="Calibri"/>
            </a:endParaRPr>
          </a:p>
          <a:p>
            <a:endParaRPr lang="en-US" dirty="0">
              <a:cs typeface="Calibri"/>
            </a:endParaRPr>
          </a:p>
          <a:p>
            <a:pPr marL="0" indent="0">
              <a:buNone/>
            </a:pPr>
            <a:r>
              <a:rPr lang="en-US" dirty="0">
                <a:cs typeface="Calibri"/>
              </a:rPr>
              <a:t>Gallery of what's possible</a:t>
            </a:r>
          </a:p>
          <a:p>
            <a:r>
              <a:rPr lang="en-US" dirty="0">
                <a:cs typeface="Calibri"/>
              </a:rPr>
              <a:t>https://matplotlib.org/gallery.html</a:t>
            </a:r>
          </a:p>
          <a:p>
            <a:endParaRPr lang="en-US" dirty="0">
              <a:cs typeface="Calibri"/>
            </a:endParaRPr>
          </a:p>
          <a:p>
            <a:pPr marL="0" indent="0">
              <a:buNone/>
            </a:pPr>
            <a:r>
              <a:rPr lang="en-US" dirty="0">
                <a:cs typeface="Calibri"/>
              </a:rPr>
              <a:t>Fancy visualizations</a:t>
            </a:r>
          </a:p>
          <a:p>
            <a:r>
              <a:rPr lang="en-US" dirty="0">
                <a:cs typeface="Calibri"/>
              </a:rPr>
              <a:t>https://www.makeovermonday.co.uk/makeovers/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1048598-1A9F-4313-8981-1C831A69A0CD}"/>
              </a:ext>
            </a:extLst>
          </p:cNvPr>
          <p:cNvSpPr txBox="1"/>
          <p:nvPr/>
        </p:nvSpPr>
        <p:spPr>
          <a:xfrm>
            <a:off x="381000" y="2095500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For example,</a:t>
            </a:r>
          </a:p>
        </p:txBody>
      </p:sp>
    </p:spTree>
    <p:extLst>
      <p:ext uri="{BB962C8B-B14F-4D97-AF65-F5344CB8AC3E}">
        <p14:creationId xmlns:p14="http://schemas.microsoft.com/office/powerpoint/2010/main" val="15090075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picture containing sky&#10;&#10;Description generated with very high confidence">
            <a:extLst>
              <a:ext uri="{FF2B5EF4-FFF2-40B4-BE49-F238E27FC236}">
                <a16:creationId xmlns:a16="http://schemas.microsoft.com/office/drawing/2014/main" id="{62068074-8885-4575-87EF-57C9C881B143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287311" y="455717"/>
            <a:ext cx="11634579" cy="562620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5878E5B-97CC-4231-995E-62B86697CA16}"/>
              </a:ext>
            </a:extLst>
          </p:cNvPr>
          <p:cNvSpPr/>
          <p:nvPr/>
        </p:nvSpPr>
        <p:spPr>
          <a:xfrm>
            <a:off x="8073089" y="4519170"/>
            <a:ext cx="914400" cy="693175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 descr="Magnifying glass">
            <a:extLst>
              <a:ext uri="{FF2B5EF4-FFF2-40B4-BE49-F238E27FC236}">
                <a16:creationId xmlns:a16="http://schemas.microsoft.com/office/drawing/2014/main" id="{0E7D08A5-51CD-41BF-ABE0-C9405DC249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95993" y="4519171"/>
            <a:ext cx="914400" cy="9144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BFA0D028-1915-4451-A918-73E0378AB358}"/>
              </a:ext>
            </a:extLst>
          </p:cNvPr>
          <p:cNvSpPr txBox="1">
            <a:spLocks/>
          </p:cNvSpPr>
          <p:nvPr/>
        </p:nvSpPr>
        <p:spPr>
          <a:xfrm>
            <a:off x="131618" y="143453"/>
            <a:ext cx="9047019" cy="1325563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cs typeface="Calibri Light"/>
              </a:rPr>
              <a:t>Vote for the missing entry in the table</a:t>
            </a:r>
          </a:p>
        </p:txBody>
      </p:sp>
    </p:spTree>
    <p:extLst>
      <p:ext uri="{BB962C8B-B14F-4D97-AF65-F5344CB8AC3E}">
        <p14:creationId xmlns:p14="http://schemas.microsoft.com/office/powerpoint/2010/main" val="332954354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picture containing sky&#10;&#10;Description generated with very high confidence">
            <a:extLst>
              <a:ext uri="{FF2B5EF4-FFF2-40B4-BE49-F238E27FC236}">
                <a16:creationId xmlns:a16="http://schemas.microsoft.com/office/drawing/2014/main" id="{62068074-8885-4575-87EF-57C9C881B143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287311" y="455717"/>
            <a:ext cx="11634579" cy="5626204"/>
          </a:xfrm>
          <a:prstGeom prst="rect">
            <a:avLst/>
          </a:prstGeom>
        </p:spPr>
      </p:pic>
      <p:pic>
        <p:nvPicPr>
          <p:cNvPr id="7" name="Graphic 6" descr="Magnifying glass">
            <a:extLst>
              <a:ext uri="{FF2B5EF4-FFF2-40B4-BE49-F238E27FC236}">
                <a16:creationId xmlns:a16="http://schemas.microsoft.com/office/drawing/2014/main" id="{0E7D08A5-51CD-41BF-ABE0-C9405DC249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68284" y="4602298"/>
            <a:ext cx="914400" cy="9144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BFA0D028-1915-4451-A918-73E0378AB358}"/>
              </a:ext>
            </a:extLst>
          </p:cNvPr>
          <p:cNvSpPr txBox="1">
            <a:spLocks/>
          </p:cNvSpPr>
          <p:nvPr/>
        </p:nvSpPr>
        <p:spPr>
          <a:xfrm>
            <a:off x="131618" y="143453"/>
            <a:ext cx="9047019" cy="1325563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>
                <a:cs typeface="Calibri Light"/>
              </a:rPr>
              <a:t>Answer for missing entry in the table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CC8173-6872-4A1F-AC85-970938978F61}"/>
              </a:ext>
            </a:extLst>
          </p:cNvPr>
          <p:cNvSpPr txBox="1"/>
          <p:nvPr/>
        </p:nvSpPr>
        <p:spPr>
          <a:xfrm rot="-5340000">
            <a:off x="6034328" y="3054312"/>
            <a:ext cx="1233055" cy="52322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/>
              <a:t>From </a:t>
            </a:r>
            <a:endParaRPr lang="en-US" sz="2800"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DBA6A6-9803-460A-90EE-9D8865FE03F3}"/>
              </a:ext>
            </a:extLst>
          </p:cNvPr>
          <p:cNvSpPr txBox="1"/>
          <p:nvPr/>
        </p:nvSpPr>
        <p:spPr>
          <a:xfrm>
            <a:off x="9691928" y="-76815"/>
            <a:ext cx="1233055" cy="52322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/>
              <a:t>To</a:t>
            </a:r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97BF50E-A27B-40C5-B07A-ED2DB59E3655}"/>
              </a:ext>
            </a:extLst>
          </p:cNvPr>
          <p:cNvCxnSpPr/>
          <p:nvPr/>
        </p:nvCxnSpPr>
        <p:spPr>
          <a:xfrm>
            <a:off x="8337984" y="1129305"/>
            <a:ext cx="3492778" cy="3885141"/>
          </a:xfrm>
          <a:prstGeom prst="straightConnector1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367FA36-DDCD-4D62-AFE5-9D0F5754945D}"/>
              </a:ext>
            </a:extLst>
          </p:cNvPr>
          <p:cNvSpPr txBox="1"/>
          <p:nvPr/>
        </p:nvSpPr>
        <p:spPr>
          <a:xfrm>
            <a:off x="443412" y="844084"/>
            <a:ext cx="6765560" cy="1015663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/>
              <a:t>Directed graphs are not symmetric</a:t>
            </a:r>
            <a:endParaRPr lang="en-US" sz="2000">
              <a:cs typeface="Calibri"/>
            </a:endParaRPr>
          </a:p>
          <a:p>
            <a:r>
              <a:rPr lang="en-US" sz="2000">
                <a:cs typeface="Calibri"/>
              </a:rPr>
              <a:t>1 --&gt; 2 and 3 --&gt; 2; column "2" captures that</a:t>
            </a:r>
            <a:endParaRPr lang="en-US"/>
          </a:p>
          <a:p>
            <a:r>
              <a:rPr lang="en-US" sz="2000" b="1">
                <a:cs typeface="Calibri"/>
              </a:rPr>
              <a:t>From 3 to 0 means the lower-left value is 1</a:t>
            </a:r>
          </a:p>
        </p:txBody>
      </p:sp>
    </p:spTree>
    <p:extLst>
      <p:ext uri="{BB962C8B-B14F-4D97-AF65-F5344CB8AC3E}">
        <p14:creationId xmlns:p14="http://schemas.microsoft.com/office/powerpoint/2010/main" val="113675773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6B7355-DA8C-4E4C-9F90-F965051635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053641"/>
            <a:ext cx="3669161" cy="276009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  <a:cs typeface="Calibri Light"/>
              </a:rPr>
              <a:t>Activity: </a:t>
            </a:r>
            <a:br>
              <a:rPr lang="en-US">
                <a:solidFill>
                  <a:srgbClr val="FFFFFF"/>
                </a:solidFill>
                <a:cs typeface="Calibri Light"/>
              </a:rPr>
            </a:br>
            <a:r>
              <a:rPr lang="en-US">
                <a:solidFill>
                  <a:srgbClr val="FFFFFF"/>
                </a:solidFill>
                <a:cs typeface="Calibri Light"/>
              </a:rPr>
              <a:t>Elevator pitch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081685-434E-40BC-BCD3-B081A02C28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801866"/>
            <a:ext cx="5306084" cy="5230634"/>
          </a:xfrm>
        </p:spPr>
        <p:txBody>
          <a:bodyPr anchor="ctr">
            <a:normAutofit/>
          </a:bodyPr>
          <a:lstStyle/>
          <a:p>
            <a:endParaRPr lang="en-US" sz="2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07274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D902FA-21C3-4B91-9915-612AB1C33E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How Ben uses short exposure to leaders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C1DA1E-B18E-4884-9C42-933D620D8E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>
                <a:cs typeface="Calibri"/>
              </a:rPr>
              <a:t>Where: hallway encounters</a:t>
            </a:r>
          </a:p>
          <a:p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Leader's exposure to low-level truth is limited</a:t>
            </a:r>
            <a:endParaRPr lang="en-US"/>
          </a:p>
          <a:p>
            <a:r>
              <a:rPr lang="en-US">
                <a:cs typeface="Calibri"/>
              </a:rPr>
              <a:t>[Good] leaders don't want to micromanage</a:t>
            </a:r>
          </a:p>
          <a:p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What does leadership expect to hear?</a:t>
            </a:r>
            <a:endParaRPr lang="en-US"/>
          </a:p>
          <a:p>
            <a:pPr lvl="1"/>
            <a:r>
              <a:rPr lang="en-US">
                <a:cs typeface="Calibri"/>
              </a:rPr>
              <a:t>Not enough resources (people, money, time, computers, data)</a:t>
            </a:r>
          </a:p>
          <a:p>
            <a:pPr lvl="1"/>
            <a:r>
              <a:rPr lang="en-US">
                <a:cs typeface="Calibri"/>
              </a:rPr>
              <a:t>Everything is going great</a:t>
            </a:r>
          </a:p>
          <a:p>
            <a:pPr lvl="1"/>
            <a:r>
              <a:rPr lang="en-US">
                <a:cs typeface="Calibri"/>
              </a:rPr>
              <a:t>I will get that report to you by Thursday</a:t>
            </a:r>
          </a:p>
        </p:txBody>
      </p:sp>
    </p:spTree>
    <p:extLst>
      <p:ext uri="{BB962C8B-B14F-4D97-AF65-F5344CB8AC3E}">
        <p14:creationId xmlns:p14="http://schemas.microsoft.com/office/powerpoint/2010/main" val="366838561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D902FA-21C3-4B91-9915-612AB1C33E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How Ben uses short exposure to leaders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C1DA1E-B18E-4884-9C42-933D620D8E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>
                <a:cs typeface="Calibri"/>
              </a:rPr>
              <a:t>Can I describe something novel?</a:t>
            </a:r>
          </a:p>
          <a:p>
            <a:pPr lvl="1"/>
            <a:r>
              <a:rPr lang="en-US">
                <a:cs typeface="Calibri"/>
              </a:rPr>
              <a:t>What are you planning to do next?</a:t>
            </a:r>
          </a:p>
          <a:p>
            <a:pPr lvl="1"/>
            <a:r>
              <a:rPr lang="en-US">
                <a:cs typeface="Calibri"/>
              </a:rPr>
              <a:t>Rumors need to be vetted before sharing</a:t>
            </a:r>
          </a:p>
          <a:p>
            <a:pPr lvl="1"/>
            <a:r>
              <a:rPr lang="en-US">
                <a:cs typeface="Calibri"/>
              </a:rPr>
              <a:t>Duplicative efforts with other teams</a:t>
            </a:r>
          </a:p>
          <a:p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No one likes delivering bad news</a:t>
            </a:r>
          </a:p>
          <a:p>
            <a:pPr lvl="1"/>
            <a:r>
              <a:rPr lang="en-US">
                <a:cs typeface="Calibri"/>
              </a:rPr>
              <a:t>(Project) is going to be late</a:t>
            </a:r>
          </a:p>
          <a:p>
            <a:pPr lvl="1"/>
            <a:r>
              <a:rPr lang="en-US">
                <a:cs typeface="Calibri"/>
              </a:rPr>
              <a:t>(Project) is unlikely to succeed</a:t>
            </a:r>
          </a:p>
          <a:p>
            <a:pPr marL="0" indent="0">
              <a:buNone/>
            </a:pPr>
            <a:r>
              <a:rPr lang="en-US">
                <a:cs typeface="Calibri"/>
              </a:rPr>
              <a:t>--&gt; This is the ground truth leaders want</a:t>
            </a:r>
          </a:p>
          <a:p>
            <a:pPr marL="0" indent="0">
              <a:buNone/>
            </a:pPr>
            <a:r>
              <a:rPr lang="en-US">
                <a:cs typeface="Calibri"/>
              </a:rPr>
              <a:t>Mid-level managers dislike delivering bad news to leaders</a:t>
            </a: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9355115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6A40B-23A1-445F-8EBE-6FA9651A84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>
                <a:cs typeface="Calibri Light"/>
              </a:rPr>
              <a:t>Activity</a:t>
            </a:r>
            <a:r>
              <a:rPr lang="en-US">
                <a:cs typeface="Calibri Light"/>
              </a:rPr>
              <a:t>: </a:t>
            </a:r>
            <a:r>
              <a:rPr lang="en-US">
                <a:cs typeface="Calibri Light"/>
                <a:hlinkClick r:id="rId2"/>
              </a:rPr>
              <a:t>elevator pitch</a:t>
            </a:r>
            <a:endParaRPr lang="en-US">
              <a:hlinkClick r:id="rId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5B1259-93ED-43CA-A856-BCFFDF3565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Form groups of 3 by counting off: 1, 2, 3, 4, 5, 1, 2, 3, 4, 5, 1, 2, 3, 4, 5</a:t>
            </a:r>
            <a:endParaRPr lang="en-US"/>
          </a:p>
          <a:p>
            <a:endParaRPr lang="en-US">
              <a:cs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FC7A23-C0FC-4B81-BAFA-CBB4058B2A52}"/>
              </a:ext>
            </a:extLst>
          </p:cNvPr>
          <p:cNvSpPr txBox="1"/>
          <p:nvPr/>
        </p:nvSpPr>
        <p:spPr>
          <a:xfrm>
            <a:off x="37381" y="102079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Step 1 of 3</a:t>
            </a:r>
          </a:p>
        </p:txBody>
      </p:sp>
    </p:spTree>
    <p:extLst>
      <p:ext uri="{BB962C8B-B14F-4D97-AF65-F5344CB8AC3E}">
        <p14:creationId xmlns:p14="http://schemas.microsoft.com/office/powerpoint/2010/main" val="55169963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6A40B-23A1-445F-8EBE-6FA9651A84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>
                <a:cs typeface="Calibri Light"/>
              </a:rPr>
              <a:t>Activity</a:t>
            </a:r>
            <a:r>
              <a:rPr lang="en-US">
                <a:cs typeface="Calibri Light"/>
              </a:rPr>
              <a:t>: develop an </a:t>
            </a:r>
            <a:r>
              <a:rPr lang="en-US">
                <a:cs typeface="Calibri Light"/>
                <a:hlinkClick r:id="rId2"/>
              </a:rPr>
              <a:t>elevator pitch</a:t>
            </a:r>
            <a:endParaRPr lang="en-US">
              <a:hlinkClick r:id="rId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5B1259-93ED-43CA-A856-BCFFDF3565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en-US">
              <a:cs typeface="Calibri"/>
            </a:endParaRPr>
          </a:p>
          <a:p>
            <a:r>
              <a:rPr lang="en-US" i="1">
                <a:cs typeface="Calibri"/>
              </a:rPr>
              <a:t>Situation</a:t>
            </a:r>
            <a:r>
              <a:rPr lang="en-US">
                <a:cs typeface="Calibri"/>
              </a:rPr>
              <a:t>: You see </a:t>
            </a:r>
            <a:r>
              <a:rPr lang="en-US">
                <a:cs typeface="Calibri"/>
                <a:hlinkClick r:id="rId3"/>
              </a:rPr>
              <a:t>Freeman Hrabowski</a:t>
            </a:r>
            <a:r>
              <a:rPr lang="en-US">
                <a:cs typeface="Calibri"/>
              </a:rPr>
              <a:t> </a:t>
            </a:r>
          </a:p>
          <a:p>
            <a:pPr marL="0" indent="0">
              <a:buNone/>
            </a:pPr>
            <a:r>
              <a:rPr lang="en-US">
                <a:cs typeface="Calibri"/>
              </a:rPr>
              <a:t>(President of UMBC) walking towards </a:t>
            </a:r>
          </a:p>
          <a:p>
            <a:pPr marL="0" indent="0">
              <a:buNone/>
            </a:pPr>
            <a:r>
              <a:rPr lang="en-US">
                <a:cs typeface="Calibri"/>
              </a:rPr>
              <a:t>the UMBC library.</a:t>
            </a:r>
          </a:p>
          <a:p>
            <a:pPr marL="457200" indent="-457200"/>
            <a:r>
              <a:rPr lang="en-US">
                <a:cs typeface="Calibri"/>
              </a:rPr>
              <a:t>Explain what you are learning about </a:t>
            </a:r>
          </a:p>
          <a:p>
            <a:pPr marL="0" indent="0">
              <a:buNone/>
            </a:pPr>
            <a:r>
              <a:rPr lang="en-US">
                <a:cs typeface="Calibri"/>
              </a:rPr>
              <a:t>data science and what you plan to use </a:t>
            </a:r>
          </a:p>
          <a:p>
            <a:pPr marL="0" indent="0">
              <a:buNone/>
            </a:pPr>
            <a:r>
              <a:rPr lang="en-US">
                <a:cs typeface="Calibri"/>
              </a:rPr>
              <a:t>your skills for</a:t>
            </a:r>
          </a:p>
        </p:txBody>
      </p:sp>
      <p:pic>
        <p:nvPicPr>
          <p:cNvPr id="4" name="Picture 4" descr="A person wearing a suit and tie&#10;&#10;Description generated with very high confidence">
            <a:extLst>
              <a:ext uri="{FF2B5EF4-FFF2-40B4-BE49-F238E27FC236}">
                <a16:creationId xmlns:a16="http://schemas.microsoft.com/office/drawing/2014/main" id="{E1CE7475-ADC9-4E4B-BCFC-E0084F368E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21306" y="2447746"/>
            <a:ext cx="3275162" cy="409035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523F59F-1061-4B88-B582-B279C92D3F25}"/>
              </a:ext>
            </a:extLst>
          </p:cNvPr>
          <p:cNvSpPr txBox="1"/>
          <p:nvPr/>
        </p:nvSpPr>
        <p:spPr>
          <a:xfrm>
            <a:off x="37381" y="102079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Step 2 of 3</a:t>
            </a:r>
          </a:p>
        </p:txBody>
      </p:sp>
    </p:spTree>
    <p:extLst>
      <p:ext uri="{BB962C8B-B14F-4D97-AF65-F5344CB8AC3E}">
        <p14:creationId xmlns:p14="http://schemas.microsoft.com/office/powerpoint/2010/main" val="59654045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6A40B-23A1-445F-8EBE-6FA9651A84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>
                <a:cs typeface="Calibri Light"/>
              </a:rPr>
              <a:t>Activity</a:t>
            </a:r>
            <a:r>
              <a:rPr lang="en-US">
                <a:cs typeface="Calibri Light"/>
              </a:rPr>
              <a:t>: present your </a:t>
            </a:r>
            <a:r>
              <a:rPr lang="en-US">
                <a:cs typeface="Calibri Light"/>
                <a:hlinkClick r:id="rId2"/>
              </a:rPr>
              <a:t>elevator pitch</a:t>
            </a:r>
            <a:endParaRPr lang="en-US">
              <a:hlinkClick r:id="rId2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23F59F-1061-4B88-B582-B279C92D3F25}"/>
              </a:ext>
            </a:extLst>
          </p:cNvPr>
          <p:cNvSpPr txBox="1"/>
          <p:nvPr/>
        </p:nvSpPr>
        <p:spPr>
          <a:xfrm>
            <a:off x="37381" y="102079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Step 3 of 3</a:t>
            </a:r>
          </a:p>
        </p:txBody>
      </p:sp>
      <p:pic>
        <p:nvPicPr>
          <p:cNvPr id="8" name="Picture 8" descr="A group of people walking on a sidewalk&#10;&#10;Description generated with very high confidence">
            <a:extLst>
              <a:ext uri="{FF2B5EF4-FFF2-40B4-BE49-F238E27FC236}">
                <a16:creationId xmlns:a16="http://schemas.microsoft.com/office/drawing/2014/main" id="{4296AC66-1E82-4463-8974-582AEDBEBD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2663" y="1451814"/>
            <a:ext cx="11901051" cy="5098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47775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609AD79-DAB3-40FA-BDAA-7FDB70694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053641"/>
            <a:ext cx="3927257" cy="276009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  <a:cs typeface="Calibri Light"/>
              </a:rPr>
              <a:t>Weighted Graphs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1EF1F0-BE34-4827-9BBA-86CE8DA5F8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801866"/>
            <a:ext cx="5306084" cy="5230634"/>
          </a:xfrm>
        </p:spPr>
        <p:txBody>
          <a:bodyPr anchor="ctr">
            <a:normAutofit/>
          </a:bodyPr>
          <a:lstStyle/>
          <a:p>
            <a:r>
              <a:rPr lang="en-US" sz="2400" strike="sngStrike">
                <a:solidFill>
                  <a:srgbClr val="000000"/>
                </a:solidFill>
                <a:cs typeface="Calibri"/>
              </a:rPr>
              <a:t>Addressing points from week 11</a:t>
            </a:r>
          </a:p>
          <a:p>
            <a:r>
              <a:rPr lang="en-US" sz="2400" strike="sngStrike">
                <a:solidFill>
                  <a:srgbClr val="000000"/>
                </a:solidFill>
                <a:cs typeface="Calibri"/>
              </a:rPr>
              <a:t>Introduction to Graphs</a:t>
            </a:r>
          </a:p>
          <a:p>
            <a:r>
              <a:rPr lang="en-US" sz="2400" strike="sngStrike">
                <a:solidFill>
                  <a:srgbClr val="000000"/>
                </a:solidFill>
                <a:cs typeface="Calibri"/>
              </a:rPr>
              <a:t>Directed Graphs</a:t>
            </a:r>
          </a:p>
          <a:p>
            <a:r>
              <a:rPr lang="en-US" sz="2400">
                <a:solidFill>
                  <a:srgbClr val="000000"/>
                </a:solidFill>
                <a:highlight>
                  <a:srgbClr val="FFFF00"/>
                </a:highlight>
                <a:cs typeface="Calibri"/>
              </a:rPr>
              <a:t>Weighted Graphs</a:t>
            </a:r>
            <a:endParaRPr lang="en-US" sz="2400" dirty="0">
              <a:solidFill>
                <a:srgbClr val="000000"/>
              </a:solidFill>
              <a:highlight>
                <a:srgbClr val="FFFF00"/>
              </a:highlight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1208435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6B4B4D-34FE-4A9F-A36D-930BB9EAB1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Example applications of weighted graph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8DB52D-0562-41D2-A666-08F36949B9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  <a:hlinkClick r:id="rId3"/>
              </a:rPr>
              <a:t>Travelling salesperson problem</a:t>
            </a:r>
            <a:r>
              <a:rPr lang="en-US" dirty="0">
                <a:cs typeface="Calibri"/>
              </a:rPr>
              <a:t>: "Given a list of cities and the distances between each pair of cities, what is the shortest possible route that visits each city and returns to the origin city?"</a:t>
            </a:r>
            <a:endParaRPr lang="en-US" dirty="0">
              <a:cs typeface="Calibri"/>
              <a:hlinkClick r:id="rId3"/>
            </a:endParaRPr>
          </a:p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</p:txBody>
      </p:sp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9712DC66-2E28-4E87-8089-9758F8E147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1418" y="3184222"/>
            <a:ext cx="7051963" cy="36068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B3F7C00-F1E0-4E43-8456-C2333D87430E}"/>
              </a:ext>
            </a:extLst>
          </p:cNvPr>
          <p:cNvSpPr txBox="1"/>
          <p:nvPr/>
        </p:nvSpPr>
        <p:spPr>
          <a:xfrm>
            <a:off x="10002982" y="6172199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>
                <a:hlinkClick r:id="rId5"/>
              </a:rPr>
              <a:t>source</a:t>
            </a:r>
          </a:p>
        </p:txBody>
      </p:sp>
    </p:spTree>
    <p:extLst>
      <p:ext uri="{BB962C8B-B14F-4D97-AF65-F5344CB8AC3E}">
        <p14:creationId xmlns:p14="http://schemas.microsoft.com/office/powerpoint/2010/main" val="14490077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25A222-7A6D-4555-BE7C-FD2A2FBF4A47}"/>
              </a:ext>
            </a:extLst>
          </p:cNvPr>
          <p:cNvSpPr>
            <a:spLocks noGrp="1"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>
                <a:cs typeface="Calibri Light"/>
              </a:rPr>
              <a:t>Projects schedule</a:t>
            </a:r>
            <a:endParaRPr lang="en-US" sz="4400" b="1">
              <a:cs typeface="Calibri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52E9C1-84A2-479E-ACD4-DE4FDCC16762}"/>
              </a:ext>
            </a:extLst>
          </p:cNvPr>
          <p:cNvSpPr>
            <a:spLocks noGrp="1"/>
          </p:cNvSpPr>
          <p:nvPr/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>
                <a:cs typeface="Calibri"/>
              </a:rPr>
              <a:t>Aug 30: </a:t>
            </a:r>
          </a:p>
          <a:p>
            <a:r>
              <a:rPr lang="en-US" sz="2600">
                <a:cs typeface="Calibri"/>
              </a:rPr>
              <a:t>Sept 6: </a:t>
            </a:r>
          </a:p>
          <a:p>
            <a:r>
              <a:rPr lang="en-US" sz="2600">
                <a:cs typeface="Calibri"/>
              </a:rPr>
              <a:t>Sept 13: </a:t>
            </a:r>
          </a:p>
          <a:p>
            <a:r>
              <a:rPr lang="en-US" sz="2600">
                <a:cs typeface="Calibri"/>
              </a:rPr>
              <a:t>Sept 20: </a:t>
            </a:r>
          </a:p>
          <a:p>
            <a:r>
              <a:rPr lang="en-US" sz="2600">
                <a:cs typeface="Calibri"/>
              </a:rPr>
              <a:t>Sept 27: preview</a:t>
            </a:r>
          </a:p>
          <a:p>
            <a:r>
              <a:rPr lang="en-US" sz="2600">
                <a:cs typeface="Calibri"/>
              </a:rPr>
              <a:t>Oct 4: start proposal for mid-term</a:t>
            </a:r>
          </a:p>
          <a:p>
            <a:r>
              <a:rPr lang="en-US" sz="2600">
                <a:cs typeface="Calibri"/>
              </a:rPr>
              <a:t>Oct 11: Submit proposal for mid-term project</a:t>
            </a:r>
          </a:p>
          <a:p>
            <a:r>
              <a:rPr lang="en-US" sz="2600">
                <a:cs typeface="Calibri"/>
              </a:rPr>
              <a:t>Oct 18: Start mid-term project</a:t>
            </a:r>
          </a:p>
          <a:p>
            <a:endParaRPr lang="en-US" sz="2600">
              <a:cs typeface="Calibri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8A7412-ABFE-4E8F-9F65-22B335D82F41}"/>
              </a:ext>
            </a:extLst>
          </p:cNvPr>
          <p:cNvSpPr>
            <a:spLocks noGrp="1"/>
          </p:cNvSpPr>
          <p:nvPr/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>
                <a:cs typeface="Calibri"/>
              </a:rPr>
              <a:t>Oct 25: </a:t>
            </a:r>
            <a:r>
              <a:rPr lang="en-US" sz="2800" i="1">
                <a:cs typeface="Calibri"/>
              </a:rPr>
              <a:t>reminder to check-in</a:t>
            </a:r>
            <a:endParaRPr lang="en-US" sz="2800">
              <a:cs typeface="Calibri"/>
            </a:endParaRPr>
          </a:p>
          <a:p>
            <a:r>
              <a:rPr lang="en-US" sz="2800">
                <a:cs typeface="Calibri"/>
              </a:rPr>
              <a:t>Nov 1: Submit mid-term project; start proposal for final</a:t>
            </a:r>
          </a:p>
          <a:p>
            <a:r>
              <a:rPr lang="en-US" sz="2800">
                <a:cs typeface="Calibri"/>
              </a:rPr>
              <a:t>Nov 8: Submit proposal for final</a:t>
            </a:r>
          </a:p>
          <a:p>
            <a:r>
              <a:rPr lang="en-US" sz="2800">
                <a:cs typeface="Calibri"/>
              </a:rPr>
              <a:t>Nov 15: Final project assigned</a:t>
            </a:r>
          </a:p>
          <a:p>
            <a:r>
              <a:rPr lang="en-US" sz="2800">
                <a:cs typeface="Calibri"/>
              </a:rPr>
              <a:t>Nov 22: No class (Thanksgiving)</a:t>
            </a:r>
          </a:p>
          <a:p>
            <a:r>
              <a:rPr lang="en-US" sz="2800">
                <a:cs typeface="Calibri"/>
              </a:rPr>
              <a:t>Nov 29: </a:t>
            </a:r>
            <a:r>
              <a:rPr lang="en-US" sz="2800" i="1">
                <a:cs typeface="Calibri"/>
              </a:rPr>
              <a:t>reminder to check-in</a:t>
            </a:r>
            <a:endParaRPr lang="en-US" sz="2800">
              <a:cs typeface="Calibri"/>
            </a:endParaRPr>
          </a:p>
          <a:p>
            <a:r>
              <a:rPr lang="en-US" sz="2800">
                <a:cs typeface="Calibri"/>
              </a:rPr>
              <a:t>Dec 6: Final project due</a:t>
            </a:r>
          </a:p>
          <a:p>
            <a:r>
              <a:rPr lang="en-US" sz="2800">
                <a:cs typeface="Calibri"/>
              </a:rPr>
              <a:t>Dec 13: Presentations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54A4CCF3-CC14-4F1C-8C88-05C2307AC962}"/>
              </a:ext>
            </a:extLst>
          </p:cNvPr>
          <p:cNvSpPr/>
          <p:nvPr/>
        </p:nvSpPr>
        <p:spPr>
          <a:xfrm rot="10560000" flipH="1" flipV="1">
            <a:off x="5650676" y="4487476"/>
            <a:ext cx="502459" cy="23423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31997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7820335-D1D7-4BC9-81E5-EEE46F108719}"/>
              </a:ext>
            </a:extLst>
          </p:cNvPr>
          <p:cNvSpPr txBox="1"/>
          <p:nvPr/>
        </p:nvSpPr>
        <p:spPr>
          <a:xfrm>
            <a:off x="215464" y="6014883"/>
            <a:ext cx="11258780" cy="646331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>
                <a:hlinkClick r:id="rId3"/>
              </a:rPr>
              <a:t>https://blogs.cornell.edu/info2040/2011/09/14/google-maps-its-just-one-big-graph/</a:t>
            </a:r>
          </a:p>
          <a:p>
            <a:r>
              <a:rPr lang="en-US" dirty="0">
                <a:cs typeface="Calibri"/>
              </a:rPr>
              <a:t>https://motherboard.vice.com/en_us/article/4x3pp9/the-simple-elegant-algorithm-that-makes-google-maps-possible</a:t>
            </a:r>
            <a:endParaRPr lang="en-US" dirty="0"/>
          </a:p>
        </p:txBody>
      </p:sp>
      <p:pic>
        <p:nvPicPr>
          <p:cNvPr id="4" name="Picture 4" descr="A close up of a map&#10;&#10;Description generated with high confidence">
            <a:extLst>
              <a:ext uri="{FF2B5EF4-FFF2-40B4-BE49-F238E27FC236}">
                <a16:creationId xmlns:a16="http://schemas.microsoft.com/office/drawing/2014/main" id="{990DB8AC-53E6-457D-AD8D-3A9157A441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764" y="5683"/>
            <a:ext cx="10825597" cy="6007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29215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F1DCF-11E8-4AF0-A983-57F0206B1C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weighted graph and adjacency matrix 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A6A9E28E-3FFA-4D05-85C9-5F044C49E73D}"/>
              </a:ext>
            </a:extLst>
          </p:cNvPr>
          <p:cNvSpPr/>
          <p:nvPr/>
        </p:nvSpPr>
        <p:spPr>
          <a:xfrm>
            <a:off x="771832" y="4114799"/>
            <a:ext cx="459659" cy="4227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cs typeface="Calibri"/>
              </a:rPr>
              <a:t>D</a:t>
            </a:r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D1CF9DF-7A70-48DF-85EE-A4CCAD8E8EF0}"/>
              </a:ext>
            </a:extLst>
          </p:cNvPr>
          <p:cNvSpPr/>
          <p:nvPr/>
        </p:nvSpPr>
        <p:spPr>
          <a:xfrm>
            <a:off x="3352798" y="2578508"/>
            <a:ext cx="459659" cy="4227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cs typeface="Calibri"/>
              </a:rPr>
              <a:t>G</a:t>
            </a:r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7CB55C1-06BA-41B2-9B3E-3D8D15CD7276}"/>
              </a:ext>
            </a:extLst>
          </p:cNvPr>
          <p:cNvSpPr/>
          <p:nvPr/>
        </p:nvSpPr>
        <p:spPr>
          <a:xfrm>
            <a:off x="1128250" y="1644443"/>
            <a:ext cx="459659" cy="4227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cs typeface="Calibri"/>
              </a:rPr>
              <a:t>A</a:t>
            </a:r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E8A51D5-0F4E-4B19-8C19-30AC7D435E4A}"/>
              </a:ext>
            </a:extLst>
          </p:cNvPr>
          <p:cNvSpPr/>
          <p:nvPr/>
        </p:nvSpPr>
        <p:spPr>
          <a:xfrm>
            <a:off x="1681315" y="2418734"/>
            <a:ext cx="459659" cy="4227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cs typeface="Calibri"/>
              </a:rPr>
              <a:t>B</a:t>
            </a:r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322E5DB-14DF-472B-AA02-90ADD6EBC127}"/>
              </a:ext>
            </a:extLst>
          </p:cNvPr>
          <p:cNvSpPr/>
          <p:nvPr/>
        </p:nvSpPr>
        <p:spPr>
          <a:xfrm>
            <a:off x="2455605" y="3291347"/>
            <a:ext cx="459659" cy="4227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cs typeface="Calibri"/>
              </a:rPr>
              <a:t>F</a:t>
            </a:r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3BFF0EF-73D4-4726-8A5E-118AAD98276E}"/>
              </a:ext>
            </a:extLst>
          </p:cNvPr>
          <p:cNvSpPr/>
          <p:nvPr/>
        </p:nvSpPr>
        <p:spPr>
          <a:xfrm>
            <a:off x="2984089" y="1693605"/>
            <a:ext cx="459659" cy="4227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cs typeface="Calibri"/>
              </a:rPr>
              <a:t>H</a:t>
            </a:r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3085622-605D-459E-84D9-8CE55DC4AE7F}"/>
              </a:ext>
            </a:extLst>
          </p:cNvPr>
          <p:cNvSpPr/>
          <p:nvPr/>
        </p:nvSpPr>
        <p:spPr>
          <a:xfrm>
            <a:off x="3955025" y="3119283"/>
            <a:ext cx="459659" cy="4227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cs typeface="Calibri"/>
              </a:rPr>
              <a:t>K</a:t>
            </a:r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49D454A-901E-427D-933F-E88647259FEA}"/>
              </a:ext>
            </a:extLst>
          </p:cNvPr>
          <p:cNvSpPr/>
          <p:nvPr/>
        </p:nvSpPr>
        <p:spPr>
          <a:xfrm>
            <a:off x="4409767" y="1853379"/>
            <a:ext cx="459659" cy="4227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cs typeface="Calibri"/>
              </a:rPr>
              <a:t>J</a:t>
            </a:r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176FAEA-6EA8-4EFF-9DB9-0A96595CB481}"/>
              </a:ext>
            </a:extLst>
          </p:cNvPr>
          <p:cNvSpPr/>
          <p:nvPr/>
        </p:nvSpPr>
        <p:spPr>
          <a:xfrm>
            <a:off x="3574025" y="4188540"/>
            <a:ext cx="459659" cy="4227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cs typeface="Calibri"/>
              </a:rPr>
              <a:t>M</a:t>
            </a:r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081893C-D380-4C92-9FF0-4B2D6A6DE444}"/>
              </a:ext>
            </a:extLst>
          </p:cNvPr>
          <p:cNvSpPr/>
          <p:nvPr/>
        </p:nvSpPr>
        <p:spPr>
          <a:xfrm>
            <a:off x="1816508" y="4028766"/>
            <a:ext cx="459659" cy="4227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cs typeface="Calibri"/>
              </a:rPr>
              <a:t>E</a:t>
            </a:r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5F45CC5-9636-42A3-BB41-E027CD2F3534}"/>
              </a:ext>
            </a:extLst>
          </p:cNvPr>
          <p:cNvSpPr/>
          <p:nvPr/>
        </p:nvSpPr>
        <p:spPr>
          <a:xfrm>
            <a:off x="907024" y="3033250"/>
            <a:ext cx="459659" cy="4227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cs typeface="Calibri"/>
              </a:rPr>
              <a:t>C</a:t>
            </a:r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091D5E6-4921-4AE1-9C07-DA1684ADEAC3}"/>
              </a:ext>
            </a:extLst>
          </p:cNvPr>
          <p:cNvCxnSpPr/>
          <p:nvPr/>
        </p:nvCxnSpPr>
        <p:spPr>
          <a:xfrm>
            <a:off x="1472380" y="2000864"/>
            <a:ext cx="299884" cy="447368"/>
          </a:xfrm>
          <a:prstGeom prst="straightConnector1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C32DA13-1A51-4A6B-8136-C38A8861AA17}"/>
              </a:ext>
            </a:extLst>
          </p:cNvPr>
          <p:cNvCxnSpPr>
            <a:cxnSpLocks/>
          </p:cNvCxnSpPr>
          <p:nvPr/>
        </p:nvCxnSpPr>
        <p:spPr>
          <a:xfrm>
            <a:off x="1337186" y="3365089"/>
            <a:ext cx="619432" cy="717755"/>
          </a:xfrm>
          <a:prstGeom prst="straightConnector1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DB8395F-FAA2-449D-B74A-DCC4678BFE3C}"/>
              </a:ext>
            </a:extLst>
          </p:cNvPr>
          <p:cNvCxnSpPr>
            <a:cxnSpLocks/>
          </p:cNvCxnSpPr>
          <p:nvPr/>
        </p:nvCxnSpPr>
        <p:spPr>
          <a:xfrm flipH="1">
            <a:off x="4267199" y="2295832"/>
            <a:ext cx="326922" cy="803786"/>
          </a:xfrm>
          <a:prstGeom prst="straightConnector1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4FDE0CF-36DC-4D6B-9854-6CDDA9A61F87}"/>
              </a:ext>
            </a:extLst>
          </p:cNvPr>
          <p:cNvCxnSpPr>
            <a:cxnSpLocks/>
          </p:cNvCxnSpPr>
          <p:nvPr/>
        </p:nvCxnSpPr>
        <p:spPr>
          <a:xfrm>
            <a:off x="3279057" y="2099186"/>
            <a:ext cx="238433" cy="508819"/>
          </a:xfrm>
          <a:prstGeom prst="straightConnector1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FFB0731-FF45-4A3C-940B-D03FAC0F78ED}"/>
              </a:ext>
            </a:extLst>
          </p:cNvPr>
          <p:cNvCxnSpPr>
            <a:cxnSpLocks/>
          </p:cNvCxnSpPr>
          <p:nvPr/>
        </p:nvCxnSpPr>
        <p:spPr>
          <a:xfrm>
            <a:off x="2861186" y="3635476"/>
            <a:ext cx="730045" cy="644013"/>
          </a:xfrm>
          <a:prstGeom prst="straightConnector1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381A468-49BB-4469-A314-ADB5578C4687}"/>
              </a:ext>
            </a:extLst>
          </p:cNvPr>
          <p:cNvCxnSpPr>
            <a:cxnSpLocks/>
          </p:cNvCxnSpPr>
          <p:nvPr/>
        </p:nvCxnSpPr>
        <p:spPr>
          <a:xfrm flipH="1">
            <a:off x="2251586" y="3487991"/>
            <a:ext cx="1728018" cy="779206"/>
          </a:xfrm>
          <a:prstGeom prst="straightConnector1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0AA6FB6-9C03-457D-B236-6CF18EF57B08}"/>
              </a:ext>
            </a:extLst>
          </p:cNvPr>
          <p:cNvCxnSpPr>
            <a:cxnSpLocks/>
          </p:cNvCxnSpPr>
          <p:nvPr/>
        </p:nvCxnSpPr>
        <p:spPr>
          <a:xfrm flipH="1">
            <a:off x="1145456" y="2111476"/>
            <a:ext cx="1887793" cy="2143432"/>
          </a:xfrm>
          <a:prstGeom prst="straightConnector1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EEF7E37-CDC8-4265-8D9C-41B0E3778374}"/>
              </a:ext>
            </a:extLst>
          </p:cNvPr>
          <p:cNvCxnSpPr>
            <a:cxnSpLocks/>
          </p:cNvCxnSpPr>
          <p:nvPr/>
        </p:nvCxnSpPr>
        <p:spPr>
          <a:xfrm flipV="1">
            <a:off x="1361766" y="2866102"/>
            <a:ext cx="1983658" cy="400663"/>
          </a:xfrm>
          <a:prstGeom prst="straightConnector1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714B327-0D6E-4279-8E20-E829E9099162}"/>
              </a:ext>
            </a:extLst>
          </p:cNvPr>
          <p:cNvCxnSpPr>
            <a:cxnSpLocks/>
          </p:cNvCxnSpPr>
          <p:nvPr/>
        </p:nvCxnSpPr>
        <p:spPr>
          <a:xfrm>
            <a:off x="3746089" y="2934927"/>
            <a:ext cx="361335" cy="312175"/>
          </a:xfrm>
          <a:prstGeom prst="straightConnector1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Table 103">
            <a:extLst>
              <a:ext uri="{FF2B5EF4-FFF2-40B4-BE49-F238E27FC236}">
                <a16:creationId xmlns:a16="http://schemas.microsoft.com/office/drawing/2014/main" id="{A973DC18-705A-498A-87A1-CC19AF194A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8904170"/>
              </p:ext>
            </p:extLst>
          </p:nvPr>
        </p:nvGraphicFramePr>
        <p:xfrm>
          <a:off x="6292645" y="1720645"/>
          <a:ext cx="5312448" cy="44500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2704">
                  <a:extLst>
                    <a:ext uri="{9D8B030D-6E8A-4147-A177-3AD203B41FA5}">
                      <a16:colId xmlns:a16="http://schemas.microsoft.com/office/drawing/2014/main" val="849087113"/>
                    </a:ext>
                  </a:extLst>
                </a:gridCol>
                <a:gridCol w="442704">
                  <a:extLst>
                    <a:ext uri="{9D8B030D-6E8A-4147-A177-3AD203B41FA5}">
                      <a16:colId xmlns:a16="http://schemas.microsoft.com/office/drawing/2014/main" val="2081196426"/>
                    </a:ext>
                  </a:extLst>
                </a:gridCol>
                <a:gridCol w="442704">
                  <a:extLst>
                    <a:ext uri="{9D8B030D-6E8A-4147-A177-3AD203B41FA5}">
                      <a16:colId xmlns:a16="http://schemas.microsoft.com/office/drawing/2014/main" val="2944873675"/>
                    </a:ext>
                  </a:extLst>
                </a:gridCol>
                <a:gridCol w="442704">
                  <a:extLst>
                    <a:ext uri="{9D8B030D-6E8A-4147-A177-3AD203B41FA5}">
                      <a16:colId xmlns:a16="http://schemas.microsoft.com/office/drawing/2014/main" val="2519374728"/>
                    </a:ext>
                  </a:extLst>
                </a:gridCol>
                <a:gridCol w="442704">
                  <a:extLst>
                    <a:ext uri="{9D8B030D-6E8A-4147-A177-3AD203B41FA5}">
                      <a16:colId xmlns:a16="http://schemas.microsoft.com/office/drawing/2014/main" val="713365732"/>
                    </a:ext>
                  </a:extLst>
                </a:gridCol>
                <a:gridCol w="442704">
                  <a:extLst>
                    <a:ext uri="{9D8B030D-6E8A-4147-A177-3AD203B41FA5}">
                      <a16:colId xmlns:a16="http://schemas.microsoft.com/office/drawing/2014/main" val="1691648810"/>
                    </a:ext>
                  </a:extLst>
                </a:gridCol>
                <a:gridCol w="442704">
                  <a:extLst>
                    <a:ext uri="{9D8B030D-6E8A-4147-A177-3AD203B41FA5}">
                      <a16:colId xmlns:a16="http://schemas.microsoft.com/office/drawing/2014/main" val="3911252491"/>
                    </a:ext>
                  </a:extLst>
                </a:gridCol>
                <a:gridCol w="442704">
                  <a:extLst>
                    <a:ext uri="{9D8B030D-6E8A-4147-A177-3AD203B41FA5}">
                      <a16:colId xmlns:a16="http://schemas.microsoft.com/office/drawing/2014/main" val="1096608065"/>
                    </a:ext>
                  </a:extLst>
                </a:gridCol>
                <a:gridCol w="442704">
                  <a:extLst>
                    <a:ext uri="{9D8B030D-6E8A-4147-A177-3AD203B41FA5}">
                      <a16:colId xmlns:a16="http://schemas.microsoft.com/office/drawing/2014/main" val="2307528594"/>
                    </a:ext>
                  </a:extLst>
                </a:gridCol>
                <a:gridCol w="442704">
                  <a:extLst>
                    <a:ext uri="{9D8B030D-6E8A-4147-A177-3AD203B41FA5}">
                      <a16:colId xmlns:a16="http://schemas.microsoft.com/office/drawing/2014/main" val="3211125373"/>
                    </a:ext>
                  </a:extLst>
                </a:gridCol>
                <a:gridCol w="442704">
                  <a:extLst>
                    <a:ext uri="{9D8B030D-6E8A-4147-A177-3AD203B41FA5}">
                      <a16:colId xmlns:a16="http://schemas.microsoft.com/office/drawing/2014/main" val="662096883"/>
                    </a:ext>
                  </a:extLst>
                </a:gridCol>
                <a:gridCol w="442704">
                  <a:extLst>
                    <a:ext uri="{9D8B030D-6E8A-4147-A177-3AD203B41FA5}">
                      <a16:colId xmlns:a16="http://schemas.microsoft.com/office/drawing/2014/main" val="23739603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b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30258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A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highlight>
                            <a:srgbClr val="FFFF00"/>
                          </a:highlight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24608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B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highlight>
                            <a:srgbClr val="FFFF00"/>
                          </a:highlight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27506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C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highlight>
                            <a:srgbClr val="FFFF00"/>
                          </a:highlight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highlight>
                            <a:srgbClr val="FFFF00"/>
                          </a:highlight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37962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D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highlight>
                            <a:srgbClr val="FFFF00"/>
                          </a:highlight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18310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E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highlight>
                            <a:srgbClr val="FFFF00"/>
                          </a:highlight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highlight>
                            <a:srgbClr val="FFFF00"/>
                          </a:highlight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05233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F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>
                          <a:highlight>
                            <a:srgbClr val="FFFF00"/>
                          </a:highlight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3696444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G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>
                          <a:highlight>
                            <a:srgbClr val="FFFF00"/>
                          </a:highlight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>
                          <a:highlight>
                            <a:srgbClr val="FFFF00"/>
                          </a:highlight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>
                          <a:highlight>
                            <a:srgbClr val="FFFF00"/>
                          </a:highlight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5347071"/>
                  </a:ext>
                </a:extLst>
              </a:tr>
              <a:tr h="370838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H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>
                          <a:highlight>
                            <a:srgbClr val="FFFF00"/>
                          </a:highlight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>
                          <a:highlight>
                            <a:srgbClr val="FFFF00"/>
                          </a:highlight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0906774"/>
                  </a:ext>
                </a:extLst>
              </a:tr>
              <a:tr h="370838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J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>
                          <a:highlight>
                            <a:srgbClr val="FF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2775866"/>
                  </a:ext>
                </a:extLst>
              </a:tr>
              <a:tr h="370838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K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>
                          <a:highlight>
                            <a:srgbClr val="FFFF00"/>
                          </a:highlight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>
                          <a:highlight>
                            <a:srgbClr val="FFFF00"/>
                          </a:highlight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>
                          <a:highlight>
                            <a:srgbClr val="FF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5810047"/>
                  </a:ext>
                </a:extLst>
              </a:tr>
              <a:tr h="370838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M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>
                          <a:highlight>
                            <a:srgbClr val="FF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40896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7747884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F1DCF-11E8-4AF0-A983-57F0206B1C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878" y="365125"/>
            <a:ext cx="10994922" cy="1325563"/>
          </a:xfrm>
        </p:spPr>
        <p:txBody>
          <a:bodyPr/>
          <a:lstStyle/>
          <a:p>
            <a:r>
              <a:rPr lang="en-US" dirty="0">
                <a:cs typeface="Calibri Light"/>
              </a:rPr>
              <a:t>Directed weighted graph and adjacency matrix </a:t>
            </a:r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A6A9E28E-3FFA-4D05-85C9-5F044C49E73D}"/>
              </a:ext>
            </a:extLst>
          </p:cNvPr>
          <p:cNvSpPr/>
          <p:nvPr/>
        </p:nvSpPr>
        <p:spPr>
          <a:xfrm>
            <a:off x="771832" y="4114799"/>
            <a:ext cx="459659" cy="4227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cs typeface="Calibri"/>
              </a:rPr>
              <a:t>D</a:t>
            </a:r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D1CF9DF-7A70-48DF-85EE-A4CCAD8E8EF0}"/>
              </a:ext>
            </a:extLst>
          </p:cNvPr>
          <p:cNvSpPr/>
          <p:nvPr/>
        </p:nvSpPr>
        <p:spPr>
          <a:xfrm>
            <a:off x="3352798" y="2578508"/>
            <a:ext cx="459659" cy="4227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cs typeface="Calibri"/>
              </a:rPr>
              <a:t>G</a:t>
            </a:r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7CB55C1-06BA-41B2-9B3E-3D8D15CD7276}"/>
              </a:ext>
            </a:extLst>
          </p:cNvPr>
          <p:cNvSpPr/>
          <p:nvPr/>
        </p:nvSpPr>
        <p:spPr>
          <a:xfrm>
            <a:off x="1128250" y="1644443"/>
            <a:ext cx="459659" cy="4227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cs typeface="Calibri"/>
              </a:rPr>
              <a:t>A</a:t>
            </a:r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E8A51D5-0F4E-4B19-8C19-30AC7D435E4A}"/>
              </a:ext>
            </a:extLst>
          </p:cNvPr>
          <p:cNvSpPr/>
          <p:nvPr/>
        </p:nvSpPr>
        <p:spPr>
          <a:xfrm>
            <a:off x="1681315" y="2418734"/>
            <a:ext cx="459659" cy="4227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cs typeface="Calibri"/>
              </a:rPr>
              <a:t>B</a:t>
            </a:r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322E5DB-14DF-472B-AA02-90ADD6EBC127}"/>
              </a:ext>
            </a:extLst>
          </p:cNvPr>
          <p:cNvSpPr/>
          <p:nvPr/>
        </p:nvSpPr>
        <p:spPr>
          <a:xfrm>
            <a:off x="2455605" y="3291347"/>
            <a:ext cx="459659" cy="4227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cs typeface="Calibri"/>
              </a:rPr>
              <a:t>F</a:t>
            </a:r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3BFF0EF-73D4-4726-8A5E-118AAD98276E}"/>
              </a:ext>
            </a:extLst>
          </p:cNvPr>
          <p:cNvSpPr/>
          <p:nvPr/>
        </p:nvSpPr>
        <p:spPr>
          <a:xfrm>
            <a:off x="2984089" y="1693605"/>
            <a:ext cx="459659" cy="4227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cs typeface="Calibri"/>
              </a:rPr>
              <a:t>H</a:t>
            </a:r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3085622-605D-459E-84D9-8CE55DC4AE7F}"/>
              </a:ext>
            </a:extLst>
          </p:cNvPr>
          <p:cNvSpPr/>
          <p:nvPr/>
        </p:nvSpPr>
        <p:spPr>
          <a:xfrm>
            <a:off x="3955025" y="3119283"/>
            <a:ext cx="459659" cy="4227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cs typeface="Calibri"/>
              </a:rPr>
              <a:t>K</a:t>
            </a:r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49D454A-901E-427D-933F-E88647259FEA}"/>
              </a:ext>
            </a:extLst>
          </p:cNvPr>
          <p:cNvSpPr/>
          <p:nvPr/>
        </p:nvSpPr>
        <p:spPr>
          <a:xfrm>
            <a:off x="4409767" y="1853379"/>
            <a:ext cx="459659" cy="4227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cs typeface="Calibri"/>
              </a:rPr>
              <a:t>J</a:t>
            </a:r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176FAEA-6EA8-4EFF-9DB9-0A96595CB481}"/>
              </a:ext>
            </a:extLst>
          </p:cNvPr>
          <p:cNvSpPr/>
          <p:nvPr/>
        </p:nvSpPr>
        <p:spPr>
          <a:xfrm>
            <a:off x="3574025" y="4188540"/>
            <a:ext cx="459659" cy="4227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cs typeface="Calibri"/>
              </a:rPr>
              <a:t>M</a:t>
            </a:r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081893C-D380-4C92-9FF0-4B2D6A6DE444}"/>
              </a:ext>
            </a:extLst>
          </p:cNvPr>
          <p:cNvSpPr/>
          <p:nvPr/>
        </p:nvSpPr>
        <p:spPr>
          <a:xfrm>
            <a:off x="1816508" y="4028766"/>
            <a:ext cx="459659" cy="4227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cs typeface="Calibri"/>
              </a:rPr>
              <a:t>E</a:t>
            </a:r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5F45CC5-9636-42A3-BB41-E027CD2F3534}"/>
              </a:ext>
            </a:extLst>
          </p:cNvPr>
          <p:cNvSpPr/>
          <p:nvPr/>
        </p:nvSpPr>
        <p:spPr>
          <a:xfrm>
            <a:off x="907024" y="3033250"/>
            <a:ext cx="459659" cy="4227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cs typeface="Calibri"/>
              </a:rPr>
              <a:t>C</a:t>
            </a:r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091D5E6-4921-4AE1-9C07-DA1684ADEAC3}"/>
              </a:ext>
            </a:extLst>
          </p:cNvPr>
          <p:cNvCxnSpPr/>
          <p:nvPr/>
        </p:nvCxnSpPr>
        <p:spPr>
          <a:xfrm>
            <a:off x="1472380" y="2000864"/>
            <a:ext cx="299884" cy="447368"/>
          </a:xfrm>
          <a:prstGeom prst="straightConnector1">
            <a:avLst/>
          </a:prstGeom>
          <a:ln w="5715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C32DA13-1A51-4A6B-8136-C38A8861AA17}"/>
              </a:ext>
            </a:extLst>
          </p:cNvPr>
          <p:cNvCxnSpPr>
            <a:cxnSpLocks/>
          </p:cNvCxnSpPr>
          <p:nvPr/>
        </p:nvCxnSpPr>
        <p:spPr>
          <a:xfrm>
            <a:off x="1337186" y="3365089"/>
            <a:ext cx="619432" cy="717755"/>
          </a:xfrm>
          <a:prstGeom prst="straightConnector1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DB8395F-FAA2-449D-B74A-DCC4678BFE3C}"/>
              </a:ext>
            </a:extLst>
          </p:cNvPr>
          <p:cNvCxnSpPr>
            <a:cxnSpLocks/>
          </p:cNvCxnSpPr>
          <p:nvPr/>
        </p:nvCxnSpPr>
        <p:spPr>
          <a:xfrm flipH="1">
            <a:off x="4267199" y="2295832"/>
            <a:ext cx="326922" cy="803786"/>
          </a:xfrm>
          <a:prstGeom prst="straightConnector1">
            <a:avLst/>
          </a:prstGeom>
          <a:ln w="127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4FDE0CF-36DC-4D6B-9854-6CDDA9A61F87}"/>
              </a:ext>
            </a:extLst>
          </p:cNvPr>
          <p:cNvCxnSpPr>
            <a:cxnSpLocks/>
          </p:cNvCxnSpPr>
          <p:nvPr/>
        </p:nvCxnSpPr>
        <p:spPr>
          <a:xfrm>
            <a:off x="3279057" y="2099186"/>
            <a:ext cx="238433" cy="508819"/>
          </a:xfrm>
          <a:prstGeom prst="straightConnector1">
            <a:avLst/>
          </a:prstGeom>
          <a:ln w="5715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FFB0731-FF45-4A3C-940B-D03FAC0F78ED}"/>
              </a:ext>
            </a:extLst>
          </p:cNvPr>
          <p:cNvCxnSpPr>
            <a:cxnSpLocks/>
          </p:cNvCxnSpPr>
          <p:nvPr/>
        </p:nvCxnSpPr>
        <p:spPr>
          <a:xfrm>
            <a:off x="2861186" y="3635476"/>
            <a:ext cx="730045" cy="644013"/>
          </a:xfrm>
          <a:prstGeom prst="straightConnector1">
            <a:avLst/>
          </a:prstGeom>
          <a:ln w="127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381A468-49BB-4469-A314-ADB5578C4687}"/>
              </a:ext>
            </a:extLst>
          </p:cNvPr>
          <p:cNvCxnSpPr>
            <a:cxnSpLocks/>
          </p:cNvCxnSpPr>
          <p:nvPr/>
        </p:nvCxnSpPr>
        <p:spPr>
          <a:xfrm flipH="1">
            <a:off x="2251586" y="3487991"/>
            <a:ext cx="1728018" cy="779206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0AA6FB6-9C03-457D-B236-6CF18EF57B08}"/>
              </a:ext>
            </a:extLst>
          </p:cNvPr>
          <p:cNvCxnSpPr>
            <a:cxnSpLocks/>
          </p:cNvCxnSpPr>
          <p:nvPr/>
        </p:nvCxnSpPr>
        <p:spPr>
          <a:xfrm flipH="1">
            <a:off x="1145456" y="2111476"/>
            <a:ext cx="1887793" cy="2143432"/>
          </a:xfrm>
          <a:prstGeom prst="straightConnector1">
            <a:avLst/>
          </a:prstGeom>
          <a:ln w="28575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EEF7E37-CDC8-4265-8D9C-41B0E3778374}"/>
              </a:ext>
            </a:extLst>
          </p:cNvPr>
          <p:cNvCxnSpPr>
            <a:cxnSpLocks/>
          </p:cNvCxnSpPr>
          <p:nvPr/>
        </p:nvCxnSpPr>
        <p:spPr>
          <a:xfrm flipV="1">
            <a:off x="1361766" y="2866102"/>
            <a:ext cx="1983658" cy="400663"/>
          </a:xfrm>
          <a:prstGeom prst="straightConnector1">
            <a:avLst/>
          </a:prstGeom>
          <a:ln w="28575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714B327-0D6E-4279-8E20-E829E9099162}"/>
              </a:ext>
            </a:extLst>
          </p:cNvPr>
          <p:cNvCxnSpPr>
            <a:cxnSpLocks/>
          </p:cNvCxnSpPr>
          <p:nvPr/>
        </p:nvCxnSpPr>
        <p:spPr>
          <a:xfrm>
            <a:off x="3746089" y="2934927"/>
            <a:ext cx="361335" cy="312175"/>
          </a:xfrm>
          <a:prstGeom prst="straightConnector1">
            <a:avLst/>
          </a:prstGeom>
          <a:ln w="5715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Table 103">
            <a:extLst>
              <a:ext uri="{FF2B5EF4-FFF2-40B4-BE49-F238E27FC236}">
                <a16:creationId xmlns:a16="http://schemas.microsoft.com/office/drawing/2014/main" id="{A973DC18-705A-498A-87A1-CC19AF194AF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292645" y="1720645"/>
          <a:ext cx="5312448" cy="44500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2704">
                  <a:extLst>
                    <a:ext uri="{9D8B030D-6E8A-4147-A177-3AD203B41FA5}">
                      <a16:colId xmlns:a16="http://schemas.microsoft.com/office/drawing/2014/main" val="849087113"/>
                    </a:ext>
                  </a:extLst>
                </a:gridCol>
                <a:gridCol w="442704">
                  <a:extLst>
                    <a:ext uri="{9D8B030D-6E8A-4147-A177-3AD203B41FA5}">
                      <a16:colId xmlns:a16="http://schemas.microsoft.com/office/drawing/2014/main" val="2081196426"/>
                    </a:ext>
                  </a:extLst>
                </a:gridCol>
                <a:gridCol w="442704">
                  <a:extLst>
                    <a:ext uri="{9D8B030D-6E8A-4147-A177-3AD203B41FA5}">
                      <a16:colId xmlns:a16="http://schemas.microsoft.com/office/drawing/2014/main" val="2944873675"/>
                    </a:ext>
                  </a:extLst>
                </a:gridCol>
                <a:gridCol w="442704">
                  <a:extLst>
                    <a:ext uri="{9D8B030D-6E8A-4147-A177-3AD203B41FA5}">
                      <a16:colId xmlns:a16="http://schemas.microsoft.com/office/drawing/2014/main" val="2519374728"/>
                    </a:ext>
                  </a:extLst>
                </a:gridCol>
                <a:gridCol w="442704">
                  <a:extLst>
                    <a:ext uri="{9D8B030D-6E8A-4147-A177-3AD203B41FA5}">
                      <a16:colId xmlns:a16="http://schemas.microsoft.com/office/drawing/2014/main" val="713365732"/>
                    </a:ext>
                  </a:extLst>
                </a:gridCol>
                <a:gridCol w="442704">
                  <a:extLst>
                    <a:ext uri="{9D8B030D-6E8A-4147-A177-3AD203B41FA5}">
                      <a16:colId xmlns:a16="http://schemas.microsoft.com/office/drawing/2014/main" val="1691648810"/>
                    </a:ext>
                  </a:extLst>
                </a:gridCol>
                <a:gridCol w="442704">
                  <a:extLst>
                    <a:ext uri="{9D8B030D-6E8A-4147-A177-3AD203B41FA5}">
                      <a16:colId xmlns:a16="http://schemas.microsoft.com/office/drawing/2014/main" val="3911252491"/>
                    </a:ext>
                  </a:extLst>
                </a:gridCol>
                <a:gridCol w="442704">
                  <a:extLst>
                    <a:ext uri="{9D8B030D-6E8A-4147-A177-3AD203B41FA5}">
                      <a16:colId xmlns:a16="http://schemas.microsoft.com/office/drawing/2014/main" val="1096608065"/>
                    </a:ext>
                  </a:extLst>
                </a:gridCol>
                <a:gridCol w="442704">
                  <a:extLst>
                    <a:ext uri="{9D8B030D-6E8A-4147-A177-3AD203B41FA5}">
                      <a16:colId xmlns:a16="http://schemas.microsoft.com/office/drawing/2014/main" val="2307528594"/>
                    </a:ext>
                  </a:extLst>
                </a:gridCol>
                <a:gridCol w="442704">
                  <a:extLst>
                    <a:ext uri="{9D8B030D-6E8A-4147-A177-3AD203B41FA5}">
                      <a16:colId xmlns:a16="http://schemas.microsoft.com/office/drawing/2014/main" val="3211125373"/>
                    </a:ext>
                  </a:extLst>
                </a:gridCol>
                <a:gridCol w="442704">
                  <a:extLst>
                    <a:ext uri="{9D8B030D-6E8A-4147-A177-3AD203B41FA5}">
                      <a16:colId xmlns:a16="http://schemas.microsoft.com/office/drawing/2014/main" val="662096883"/>
                    </a:ext>
                  </a:extLst>
                </a:gridCol>
                <a:gridCol w="442704">
                  <a:extLst>
                    <a:ext uri="{9D8B030D-6E8A-4147-A177-3AD203B41FA5}">
                      <a16:colId xmlns:a16="http://schemas.microsoft.com/office/drawing/2014/main" val="23739603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b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30258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A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highlight>
                            <a:srgbClr val="FFFF00"/>
                          </a:highlight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24608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B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highlight>
                            <a:srgbClr val="FFFF00"/>
                          </a:highlight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27506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C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highlight>
                            <a:srgbClr val="FFFF00"/>
                          </a:highlight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highlight>
                            <a:srgbClr val="FFFF00"/>
                          </a:highlight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37962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D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highlight>
                            <a:srgbClr val="FFFF00"/>
                          </a:highlight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18310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E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highlight>
                            <a:srgbClr val="FFFF00"/>
                          </a:highlight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highlight>
                            <a:srgbClr val="FFFF00"/>
                          </a:highlight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05233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F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>
                          <a:highlight>
                            <a:srgbClr val="FFFF00"/>
                          </a:highlight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3696444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G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>
                          <a:highlight>
                            <a:srgbClr val="FFFF00"/>
                          </a:highlight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>
                          <a:highlight>
                            <a:srgbClr val="FFFF00"/>
                          </a:highlight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>
                          <a:highlight>
                            <a:srgbClr val="FFFF00"/>
                          </a:highlight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5347071"/>
                  </a:ext>
                </a:extLst>
              </a:tr>
              <a:tr h="370838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H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>
                          <a:highlight>
                            <a:srgbClr val="FFFF00"/>
                          </a:highlight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>
                          <a:highlight>
                            <a:srgbClr val="FFFF00"/>
                          </a:highlight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0906774"/>
                  </a:ext>
                </a:extLst>
              </a:tr>
              <a:tr h="370838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J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>
                          <a:highlight>
                            <a:srgbClr val="FF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2775866"/>
                  </a:ext>
                </a:extLst>
              </a:tr>
              <a:tr h="370838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K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>
                          <a:highlight>
                            <a:srgbClr val="FFFF00"/>
                          </a:highlight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>
                          <a:highlight>
                            <a:srgbClr val="FFFF00"/>
                          </a:highlight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>
                          <a:highlight>
                            <a:srgbClr val="FF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5810047"/>
                  </a:ext>
                </a:extLst>
              </a:tr>
              <a:tr h="370838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M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>
                          <a:highlight>
                            <a:srgbClr val="FF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40896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8496243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CF4F44-D444-4645-8D7A-47E0270252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426" y="365125"/>
            <a:ext cx="11597148" cy="1325563"/>
          </a:xfrm>
        </p:spPr>
        <p:txBody>
          <a:bodyPr/>
          <a:lstStyle/>
          <a:p>
            <a:r>
              <a:rPr lang="en-US">
                <a:cs typeface="Calibri Light"/>
              </a:rPr>
              <a:t>Example application of Weighted directed graphs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64994E-51CB-4EA5-BE15-39FC9A44F0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en-US" dirty="0">
              <a:cs typeface="Calibri"/>
            </a:endParaRPr>
          </a:p>
          <a:p>
            <a:pPr marL="0" indent="0">
              <a:buNone/>
            </a:pPr>
            <a:r>
              <a:rPr lang="en-US">
                <a:cs typeface="Calibri"/>
              </a:rPr>
              <a:t>Social interactions, ie dating</a:t>
            </a:r>
          </a:p>
          <a:p>
            <a:r>
              <a:rPr lang="en-US" sz="1600" dirty="0">
                <a:cs typeface="Calibri"/>
                <a:hlinkClick r:id="rId2"/>
              </a:rPr>
              <a:t>https://globaldatinginsights.com/2015/08/18/18082015-how-dating-sites-match-singles-up-using-advanced-graphs/</a:t>
            </a:r>
          </a:p>
          <a:p>
            <a:r>
              <a:rPr lang="en-US" sz="1600" dirty="0">
                <a:cs typeface="Calibri"/>
              </a:rPr>
              <a:t>https://linkurio.us/blog/recommendation-and-graphs-an-online-dating-use-case/</a:t>
            </a:r>
          </a:p>
        </p:txBody>
      </p:sp>
    </p:spTree>
    <p:extLst>
      <p:ext uri="{BB962C8B-B14F-4D97-AF65-F5344CB8AC3E}">
        <p14:creationId xmlns:p14="http://schemas.microsoft.com/office/powerpoint/2010/main" val="14603126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05130C-1454-46F9-936E-9F1E41BE1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Vote for the missing entry in the table</a:t>
            </a:r>
            <a:endParaRPr lang="en-US"/>
          </a:p>
        </p:txBody>
      </p:sp>
      <p:pic>
        <p:nvPicPr>
          <p:cNvPr id="4" name="Picture 4" descr="A red and white sign&#10;&#10;Description generated with very high confidence">
            <a:extLst>
              <a:ext uri="{FF2B5EF4-FFF2-40B4-BE49-F238E27FC236}">
                <a16:creationId xmlns:a16="http://schemas.microsoft.com/office/drawing/2014/main" id="{D46AFBF8-1800-445C-BF37-58931E0C35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55023" y="1526644"/>
            <a:ext cx="7080907" cy="5332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6638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C4436E16-6EE3-4540-B204-FDF2772F80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01928" y="574971"/>
            <a:ext cx="9875273" cy="638144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A86D289-D1D2-428A-A818-59ED27D35344}"/>
              </a:ext>
            </a:extLst>
          </p:cNvPr>
          <p:cNvSpPr/>
          <p:nvPr/>
        </p:nvSpPr>
        <p:spPr>
          <a:xfrm>
            <a:off x="7937895" y="4383976"/>
            <a:ext cx="668594" cy="594853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 descr="Magnifying glass">
            <a:extLst>
              <a:ext uri="{FF2B5EF4-FFF2-40B4-BE49-F238E27FC236}">
                <a16:creationId xmlns:a16="http://schemas.microsoft.com/office/drawing/2014/main" id="{42962BBF-57C9-4242-822A-D21C5151B2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99347" y="4383977"/>
            <a:ext cx="791497" cy="791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60823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C4436E16-6EE3-4540-B204-FDF2772F80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01928" y="574971"/>
            <a:ext cx="9875273" cy="6381442"/>
          </a:xfrm>
          <a:prstGeom prst="rect">
            <a:avLst/>
          </a:prstGeom>
        </p:spPr>
      </p:pic>
      <p:pic>
        <p:nvPicPr>
          <p:cNvPr id="7" name="Graphic 6" descr="Magnifying glass">
            <a:extLst>
              <a:ext uri="{FF2B5EF4-FFF2-40B4-BE49-F238E27FC236}">
                <a16:creationId xmlns:a16="http://schemas.microsoft.com/office/drawing/2014/main" id="{42962BBF-57C9-4242-822A-D21C5151B2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99347" y="4383977"/>
            <a:ext cx="791497" cy="79149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9ADC1C4-9AF8-42C9-A235-D34112C9FD3F}"/>
              </a:ext>
            </a:extLst>
          </p:cNvPr>
          <p:cNvSpPr txBox="1"/>
          <p:nvPr/>
        </p:nvSpPr>
        <p:spPr>
          <a:xfrm>
            <a:off x="1264170" y="4068580"/>
            <a:ext cx="1793822" cy="92333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i="1" dirty="0"/>
              <a:t>No</a:t>
            </a:r>
            <a:r>
              <a:rPr lang="en-US" i="1" dirty="0">
                <a:cs typeface="Calibri"/>
              </a:rPr>
              <a:t> direct</a:t>
            </a:r>
            <a:endParaRPr lang="en-US" dirty="0">
              <a:cs typeface="Calibri"/>
            </a:endParaRPr>
          </a:p>
          <a:p>
            <a:r>
              <a:rPr lang="en-US" i="1" dirty="0">
                <a:cs typeface="Calibri"/>
              </a:rPr>
              <a:t>connection between 2 and 5</a:t>
            </a:r>
          </a:p>
        </p:txBody>
      </p:sp>
    </p:spTree>
    <p:extLst>
      <p:ext uri="{BB962C8B-B14F-4D97-AF65-F5344CB8AC3E}">
        <p14:creationId xmlns:p14="http://schemas.microsoft.com/office/powerpoint/2010/main" val="210943890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0021FC-B14B-4ED3-A04B-30391FFE9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Standard problems when using graphs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888EA5-57F0-4756-913A-3BC3567723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Fully connected graph has little value</a:t>
            </a:r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Visualization may not add value</a:t>
            </a:r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Visualization can be computationally expensive for large graphs</a:t>
            </a:r>
            <a:endParaRPr lang="en-US" dirty="0"/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Visualization can be slow to render for large graphs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898447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78C87-1D92-4E3B-A37A-10ECDFE6C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Graph software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588FBE-537D-4DB6-9CAE-244359D6C6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https://cytoscape.org/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98831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172FC3-43ED-4AEB-BC27-2FDA23BCF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Data sources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2AE609-05B0-4CCA-8588-7DD2A494CD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  <a:hlinkClick r:id="rId2"/>
              </a:rPr>
              <a:t>https://networkdata.ics.uci.edu/</a:t>
            </a:r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02580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36AD99-4246-411D-BBD5-C633249FB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Opportunity for Early presentation (max 3)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91D249-1E06-42B0-8CC6-8FF4080E14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Next class (Nov 29) I will ask if anyone wants to present early (Dec 6)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24370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DD5E908-B024-4BE2-A45D-F2003025A0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053641"/>
            <a:ext cx="3669161" cy="276009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  <a:cs typeface="Calibri Light"/>
              </a:rPr>
              <a:t>Property Graphs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47E772-129C-4F95-AD8D-E64B7BF63D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801866"/>
            <a:ext cx="5306084" cy="5230634"/>
          </a:xfrm>
        </p:spPr>
        <p:txBody>
          <a:bodyPr anchor="ctr">
            <a:normAutofit/>
          </a:bodyPr>
          <a:lstStyle/>
          <a:p>
            <a:endParaRPr lang="en-US" sz="2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007314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10B50-244F-4F9B-98EC-A8B743B78C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Property graph = graph + attributes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CAF3E3-7435-48F5-990F-38E0B7632B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Let a node represent a person</a:t>
            </a:r>
          </a:p>
          <a:p>
            <a:r>
              <a:rPr lang="en-US">
                <a:cs typeface="Calibri"/>
              </a:rPr>
              <a:t>An edge is a relationship between people</a:t>
            </a:r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r>
              <a:rPr lang="en-US">
                <a:cs typeface="Calibri"/>
              </a:rPr>
              <a:t>Person:Ben is_friend_of(duration_years:3) Person:Mary</a:t>
            </a:r>
          </a:p>
          <a:p>
            <a:r>
              <a:rPr lang="en-US" dirty="0" err="1">
                <a:cs typeface="Calibri"/>
              </a:rPr>
              <a:t>Person:Ben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is_friend_of</a:t>
            </a:r>
            <a:r>
              <a:rPr lang="en-US" dirty="0">
                <a:cs typeface="Calibri"/>
              </a:rPr>
              <a:t>(duration_years:1) </a:t>
            </a:r>
            <a:r>
              <a:rPr lang="en-US" dirty="0" err="1">
                <a:cs typeface="Calibri"/>
              </a:rPr>
              <a:t>Person:Alex</a:t>
            </a:r>
          </a:p>
          <a:p>
            <a:r>
              <a:rPr lang="en-US" dirty="0">
                <a:cs typeface="Calibri"/>
              </a:rPr>
              <a:t>Person:Ben</a:t>
            </a:r>
            <a:r>
              <a:rPr lang="en-US">
                <a:cs typeface="Calibri"/>
              </a:rPr>
              <a:t>(born_year:1923)</a:t>
            </a:r>
            <a:endParaRPr lang="en-US" dirty="0">
              <a:cs typeface="Calibri"/>
            </a:endParaRPr>
          </a:p>
          <a:p>
            <a:r>
              <a:rPr lang="en-US">
                <a:cs typeface="Calibri"/>
              </a:rPr>
              <a:t>Person:Mary(born_year:1958)</a:t>
            </a:r>
            <a:endParaRPr lang="en-US" dirty="0">
              <a:cs typeface="Calibri"/>
            </a:endParaRPr>
          </a:p>
          <a:p>
            <a:r>
              <a:rPr lang="en-US">
                <a:cs typeface="Calibri"/>
              </a:rPr>
              <a:t>Person:Alex(born_year:1982)</a:t>
            </a:r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8836505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10FA8-BE0C-4079-A074-6CBBA15EA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Neo4j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CB5D73-6B35-4F81-ADFB-5E0F17EB22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Domain Specific Language: CYPHER</a:t>
            </a:r>
          </a:p>
          <a:p>
            <a:endParaRPr lang="en-US" dirty="0">
              <a:cs typeface="Calibri"/>
            </a:endParaRPr>
          </a:p>
          <a:p>
            <a:r>
              <a:rPr lang="en-US">
                <a:cs typeface="Calibri"/>
              </a:rPr>
              <a:t>Open source (free) and paid versions</a:t>
            </a:r>
          </a:p>
          <a:p>
            <a:endParaRPr lang="en-US" dirty="0">
              <a:cs typeface="Calibri"/>
            </a:endParaRPr>
          </a:p>
          <a:p>
            <a:r>
              <a:rPr lang="en-US">
                <a:cs typeface="Calibri"/>
              </a:rPr>
              <a:t>Web interface for queries and visualization</a:t>
            </a:r>
            <a:endParaRPr lang="en-US" dirty="0">
              <a:cs typeface="Calibri"/>
            </a:endParaRPr>
          </a:p>
          <a:p>
            <a:r>
              <a:rPr lang="en-US">
                <a:cs typeface="Calibri"/>
              </a:rPr>
              <a:t>Use py2neo for Python interaction</a:t>
            </a:r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0280729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977BD9-B80B-4853-9712-CD7D84D9A7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Alternative to Neo4j: OrientDB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F34D0D-2B3E-48A0-95B4-9DE9321DAF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https://en.wikipedia.org/wiki/OrientDB</a:t>
            </a:r>
          </a:p>
          <a:p>
            <a:r>
              <a:rPr lang="en-US">
                <a:cs typeface="Calibri"/>
                <a:hlinkClick r:id="rId2"/>
              </a:rPr>
              <a:t>https://orientdb.com/</a:t>
            </a:r>
          </a:p>
          <a:p>
            <a:endParaRPr lang="en-US">
              <a:cs typeface="Calibri"/>
            </a:endParaRPr>
          </a:p>
          <a:p>
            <a:pPr>
              <a:buNone/>
            </a:pPr>
            <a:r>
              <a:rPr lang="en-US" sz="1200">
                <a:latin typeface="Courier New"/>
                <a:cs typeface="Courier New"/>
              </a:rPr>
              <a:t>docker run -d --name orientdb -p 2424:2424 -p 2480:2480 -e ORIENTDB_ROOT_PASSWORD=rootpwd orientdb</a:t>
            </a:r>
          </a:p>
          <a:p>
            <a:r>
              <a:rPr lang="en-US">
                <a:cs typeface="Calibri"/>
              </a:rPr>
              <a:t>http://localhost:2480/studio/index.html#/</a:t>
            </a:r>
          </a:p>
        </p:txBody>
      </p:sp>
    </p:spTree>
    <p:extLst>
      <p:ext uri="{BB962C8B-B14F-4D97-AF65-F5344CB8AC3E}">
        <p14:creationId xmlns:p14="http://schemas.microsoft.com/office/powerpoint/2010/main" val="172019202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2FA77-5574-4FD9-8362-08193FBD44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Neo4j web interface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06DD1E-8EE2-4F5E-97E2-7D21633DDD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1200">
                <a:latin typeface="Courier New"/>
                <a:cs typeface="Courier New"/>
              </a:rPr>
              <a:t>docker run --publish=7474:7474 --publish=7687:7687 --volume=$HOME/neo4j/data:/data --env=NEO4J_AUTH=none neo4j</a:t>
            </a:r>
            <a:endParaRPr lang="en-US">
              <a:latin typeface="Calibri"/>
              <a:cs typeface="Calibri"/>
            </a:endParaRPr>
          </a:p>
          <a:p>
            <a:pPr marL="0" indent="0">
              <a:buNone/>
            </a:pPr>
            <a:endParaRPr lang="en-US" sz="12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>
                <a:latin typeface="Calibri"/>
                <a:cs typeface="Calibri"/>
              </a:rPr>
              <a:t>In your web browser, go to </a:t>
            </a:r>
          </a:p>
          <a:p>
            <a:pPr>
              <a:buNone/>
            </a:pPr>
            <a:r>
              <a:rPr lang="en-US" sz="1800" dirty="0">
                <a:latin typeface="Courier New"/>
                <a:cs typeface="Courier New"/>
                <a:hlinkClick r:id="rId2"/>
              </a:rPr>
              <a:t>http://localhost:7474/</a:t>
            </a:r>
            <a:endParaRPr lang="en-US" sz="1800">
              <a:cs typeface="Calibri"/>
            </a:endParaRPr>
          </a:p>
          <a:p>
            <a:pPr marL="0" indent="0">
              <a:buNone/>
            </a:pPr>
            <a:endParaRPr lang="en-US" sz="120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416030927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05782-5E04-4C8A-A83F-4DBC343286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Demo of Neo4j in browser interface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F83BA2-F5F8-4A29-8A56-1FFF9394B8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32500" lnSpcReduction="20000"/>
          </a:bodyPr>
          <a:lstStyle/>
          <a:p>
            <a:pPr marL="0" indent="0">
              <a:buNone/>
            </a:pPr>
            <a:r>
              <a:rPr lang="en-US" b="1">
                <a:latin typeface="Courier New"/>
                <a:cs typeface="Courier New"/>
              </a:rPr>
              <a:t>CREATE (mom:Person {</a:t>
            </a:r>
            <a:br>
              <a:rPr lang="en-US" b="1">
                <a:latin typeface="Courier New"/>
                <a:cs typeface="Courier New"/>
              </a:rPr>
            </a:br>
            <a:r>
              <a:rPr lang="en-US" b="1">
                <a:latin typeface="Courier New"/>
                <a:cs typeface="Courier New"/>
              </a:rPr>
              <a:t>             first_name: 'Sally',</a:t>
            </a:r>
            <a:br>
              <a:rPr lang="en-US" b="1">
                <a:latin typeface="Courier New"/>
                <a:cs typeface="Courier New"/>
              </a:rPr>
            </a:br>
            <a:r>
              <a:rPr lang="en-US" b="1">
                <a:latin typeface="Courier New"/>
                <a:cs typeface="Courier New"/>
              </a:rPr>
              <a:t>             middle_name: 'BreadEater',</a:t>
            </a:r>
            <a:br>
              <a:rPr lang="en-US" b="1">
                <a:latin typeface="Courier New"/>
                <a:cs typeface="Courier New"/>
              </a:rPr>
            </a:br>
            <a:r>
              <a:rPr lang="en-US" b="1">
                <a:latin typeface="Courier New"/>
                <a:cs typeface="Courier New"/>
              </a:rPr>
              <a:t>             last_name: 'Smith',</a:t>
            </a:r>
            <a:br>
              <a:rPr lang="en-US" b="1">
                <a:latin typeface="Courier New"/>
                <a:cs typeface="Courier New"/>
              </a:rPr>
            </a:br>
            <a:r>
              <a:rPr lang="en-US" b="1">
                <a:latin typeface="Courier New"/>
                <a:cs typeface="Courier New"/>
              </a:rPr>
              <a:t>             born_on_date: 19920521,</a:t>
            </a:r>
            <a:br>
              <a:rPr lang="en-US" b="1">
                <a:latin typeface="Courier New"/>
                <a:cs typeface="Courier New"/>
              </a:rPr>
            </a:br>
            <a:r>
              <a:rPr lang="en-US" b="1">
                <a:latin typeface="Courier New"/>
                <a:cs typeface="Courier New"/>
              </a:rPr>
              <a:t>             born_in_city: 'Westboro',</a:t>
            </a:r>
            <a:br>
              <a:rPr lang="en-US" b="1">
                <a:latin typeface="Courier New"/>
                <a:cs typeface="Courier New"/>
              </a:rPr>
            </a:br>
            <a:r>
              <a:rPr lang="en-US" b="1">
                <a:latin typeface="Courier New"/>
                <a:cs typeface="Courier New"/>
              </a:rPr>
              <a:t>             born_in_state: 'Happiness' })</a:t>
            </a:r>
            <a:br>
              <a:rPr lang="en-US" b="1">
                <a:latin typeface="Courier New"/>
                <a:cs typeface="Courier New"/>
              </a:rPr>
            </a:br>
            <a:r>
              <a:rPr lang="en-US" b="1">
                <a:latin typeface="Courier New"/>
                <a:cs typeface="Courier New"/>
              </a:rPr>
              <a:t>CREATE (dad:Person {</a:t>
            </a:r>
            <a:br>
              <a:rPr lang="en-US" b="1">
                <a:latin typeface="Courier New"/>
                <a:cs typeface="Courier New"/>
              </a:rPr>
            </a:br>
            <a:r>
              <a:rPr lang="en-US" b="1">
                <a:latin typeface="Courier New"/>
                <a:cs typeface="Courier New"/>
              </a:rPr>
              <a:t>             first_name: 'Bob',</a:t>
            </a:r>
            <a:br>
              <a:rPr lang="en-US" b="1">
                <a:latin typeface="Courier New"/>
                <a:cs typeface="Courier New"/>
              </a:rPr>
            </a:br>
            <a:r>
              <a:rPr lang="en-US" b="1">
                <a:latin typeface="Courier New"/>
                <a:cs typeface="Courier New"/>
              </a:rPr>
              <a:t>             middle_name: 'JamMaker',</a:t>
            </a:r>
            <a:br>
              <a:rPr lang="en-US" b="1">
                <a:latin typeface="Courier New"/>
                <a:cs typeface="Courier New"/>
              </a:rPr>
            </a:br>
            <a:r>
              <a:rPr lang="en-US" b="1">
                <a:latin typeface="Courier New"/>
                <a:cs typeface="Courier New"/>
              </a:rPr>
              <a:t>             last_name: 'Brown',</a:t>
            </a:r>
            <a:br>
              <a:rPr lang="en-US" b="1">
                <a:latin typeface="Courier New"/>
                <a:cs typeface="Courier New"/>
              </a:rPr>
            </a:br>
            <a:r>
              <a:rPr lang="en-US" b="1">
                <a:latin typeface="Courier New"/>
                <a:cs typeface="Courier New"/>
              </a:rPr>
              <a:t>             born_on_date: 19910323,</a:t>
            </a:r>
            <a:br>
              <a:rPr lang="en-US" b="1">
                <a:latin typeface="Courier New"/>
                <a:cs typeface="Courier New"/>
              </a:rPr>
            </a:br>
            <a:r>
              <a:rPr lang="en-US" b="1">
                <a:latin typeface="Courier New"/>
                <a:cs typeface="Courier New"/>
              </a:rPr>
              <a:t>             born_in_city: 'Middleton' })</a:t>
            </a:r>
            <a:br>
              <a:rPr lang="en-US" b="1">
                <a:latin typeface="Courier New"/>
                <a:cs typeface="Courier New"/>
              </a:rPr>
            </a:br>
            <a:r>
              <a:rPr lang="en-US" b="1">
                <a:latin typeface="Courier New"/>
                <a:cs typeface="Courier New"/>
              </a:rPr>
              <a:t>CREATE (mom)-[:married { on_date: 20130221 }]-&gt;(dad)</a:t>
            </a:r>
            <a:br>
              <a:rPr lang="en-US" b="1">
                <a:latin typeface="Courier New"/>
                <a:cs typeface="Courier New"/>
              </a:rPr>
            </a:br>
            <a:r>
              <a:rPr lang="en-US" b="1">
                <a:latin typeface="Courier New"/>
                <a:cs typeface="Courier New"/>
              </a:rPr>
              <a:t>CREATE (sis1:Person {</a:t>
            </a:r>
            <a:br>
              <a:rPr lang="en-US" b="1">
                <a:latin typeface="Courier New"/>
                <a:cs typeface="Courier New"/>
              </a:rPr>
            </a:br>
            <a:r>
              <a:rPr lang="en-US" b="1">
                <a:latin typeface="Courier New"/>
                <a:cs typeface="Courier New"/>
              </a:rPr>
              <a:t>             first_name: 'Mary',</a:t>
            </a:r>
            <a:br>
              <a:rPr lang="en-US" b="1">
                <a:latin typeface="Courier New"/>
                <a:cs typeface="Courier New"/>
              </a:rPr>
            </a:br>
            <a:r>
              <a:rPr lang="en-US" b="1">
                <a:latin typeface="Courier New"/>
                <a:cs typeface="Courier New"/>
              </a:rPr>
              <a:t>             middle_name: 'Butter',</a:t>
            </a:r>
            <a:br>
              <a:rPr lang="en-US" b="1">
                <a:latin typeface="Courier New"/>
                <a:cs typeface="Courier New"/>
              </a:rPr>
            </a:br>
            <a:r>
              <a:rPr lang="en-US" b="1">
                <a:latin typeface="Courier New"/>
                <a:cs typeface="Courier New"/>
              </a:rPr>
              <a:t>             last_name: 'Middleton',</a:t>
            </a:r>
            <a:br>
              <a:rPr lang="en-US" b="1">
                <a:latin typeface="Courier New"/>
                <a:cs typeface="Courier New"/>
              </a:rPr>
            </a:br>
            <a:r>
              <a:rPr lang="en-US" b="1">
                <a:latin typeface="Courier New"/>
                <a:cs typeface="Courier New"/>
              </a:rPr>
              <a:t>             born_on_date: 20150612,</a:t>
            </a:r>
            <a:br>
              <a:rPr lang="en-US" b="1">
                <a:latin typeface="Courier New"/>
                <a:cs typeface="Courier New"/>
              </a:rPr>
            </a:br>
            <a:r>
              <a:rPr lang="en-US" b="1">
                <a:latin typeface="Courier New"/>
                <a:cs typeface="Courier New"/>
              </a:rPr>
              <a:t>             born_in_city: 'Edgerville' })</a:t>
            </a:r>
            <a:br>
              <a:rPr lang="en-US" b="1">
                <a:latin typeface="Courier New"/>
                <a:cs typeface="Courier New"/>
              </a:rPr>
            </a:br>
            <a:r>
              <a:rPr lang="en-US" b="1">
                <a:latin typeface="Courier New"/>
                <a:cs typeface="Courier New"/>
              </a:rPr>
              <a:t>CREATE (sis1)-[: biologicalChildOf { on_date: 20130221 }]-&gt;(mom)</a:t>
            </a:r>
            <a:br>
              <a:rPr lang="en-US" b="1">
                <a:latin typeface="Courier New"/>
                <a:cs typeface="Courier New"/>
              </a:rPr>
            </a:br>
            <a:r>
              <a:rPr lang="en-US" b="1">
                <a:latin typeface="Courier New"/>
                <a:cs typeface="Courier New"/>
              </a:rPr>
              <a:t>CREATE (sis1)-[: biologicalChildOf { on_date: 20130221 }]-&gt;(dad)</a:t>
            </a:r>
            <a:br>
              <a:rPr lang="en-US" b="1">
                <a:latin typeface="Courier New"/>
                <a:cs typeface="Courier New"/>
              </a:rPr>
            </a:br>
            <a:r>
              <a:rPr lang="en-US" b="1">
                <a:latin typeface="Courier New"/>
                <a:cs typeface="Courier New"/>
              </a:rPr>
              <a:t>CREATE (puncl1:Person {</a:t>
            </a:r>
            <a:br>
              <a:rPr lang="en-US" b="1">
                <a:latin typeface="Courier New"/>
                <a:cs typeface="Courier New"/>
              </a:rPr>
            </a:br>
            <a:r>
              <a:rPr lang="en-US" b="1">
                <a:latin typeface="Courier New"/>
                <a:cs typeface="Courier New"/>
              </a:rPr>
              <a:t>             first_name: 'Rob',</a:t>
            </a:r>
            <a:br>
              <a:rPr lang="en-US" b="1">
                <a:latin typeface="Courier New"/>
                <a:cs typeface="Courier New"/>
              </a:rPr>
            </a:br>
            <a:r>
              <a:rPr lang="en-US" b="1">
                <a:latin typeface="Courier New"/>
                <a:cs typeface="Courier New"/>
              </a:rPr>
              <a:t>             middle_name: 'JellyMaker',</a:t>
            </a:r>
            <a:br>
              <a:rPr lang="en-US" b="1">
                <a:latin typeface="Courier New"/>
                <a:cs typeface="Courier New"/>
              </a:rPr>
            </a:br>
            <a:r>
              <a:rPr lang="en-US" b="1">
                <a:latin typeface="Courier New"/>
                <a:cs typeface="Courier New"/>
              </a:rPr>
              <a:t>             last_name: 'Brown',</a:t>
            </a:r>
            <a:br>
              <a:rPr lang="en-US" b="1">
                <a:latin typeface="Courier New"/>
                <a:cs typeface="Courier New"/>
              </a:rPr>
            </a:br>
            <a:r>
              <a:rPr lang="en-US" b="1">
                <a:latin typeface="Courier New"/>
                <a:cs typeface="Courier New"/>
              </a:rPr>
              <a:t>             born_on_date: 19891130,</a:t>
            </a:r>
            <a:br>
              <a:rPr lang="en-US" b="1">
                <a:latin typeface="Courier New"/>
                <a:cs typeface="Courier New"/>
              </a:rPr>
            </a:br>
            <a:r>
              <a:rPr lang="en-US" b="1">
                <a:latin typeface="Courier New"/>
                <a:cs typeface="Courier New"/>
              </a:rPr>
              <a:t>             born_in_city: 'Middleton' })</a:t>
            </a:r>
            <a:br>
              <a:rPr lang="en-US" b="1">
                <a:latin typeface="Courier New"/>
                <a:cs typeface="Courier New"/>
              </a:rPr>
            </a:br>
            <a:r>
              <a:rPr lang="en-US" b="1">
                <a:latin typeface="Courier New"/>
                <a:cs typeface="Courier New"/>
              </a:rPr>
              <a:t>CREATE (pgranfather1:Person {</a:t>
            </a:r>
            <a:br>
              <a:rPr lang="en-US" b="1">
                <a:latin typeface="Courier New"/>
                <a:cs typeface="Courier New"/>
              </a:rPr>
            </a:br>
            <a:r>
              <a:rPr lang="en-US" b="1">
                <a:latin typeface="Courier New"/>
                <a:cs typeface="Courier New"/>
              </a:rPr>
              <a:t>             first_name: 'Robert',</a:t>
            </a:r>
            <a:br>
              <a:rPr lang="en-US" b="1">
                <a:latin typeface="Courier New"/>
                <a:cs typeface="Courier New"/>
              </a:rPr>
            </a:br>
            <a:r>
              <a:rPr lang="en-US" b="1">
                <a:latin typeface="Courier New"/>
                <a:cs typeface="Courier New"/>
              </a:rPr>
              <a:t>             middle_name: 'Grape',</a:t>
            </a:r>
            <a:br>
              <a:rPr lang="en-US" b="1">
                <a:latin typeface="Courier New"/>
                <a:cs typeface="Courier New"/>
              </a:rPr>
            </a:br>
            <a:r>
              <a:rPr lang="en-US" b="1">
                <a:latin typeface="Courier New"/>
                <a:cs typeface="Courier New"/>
              </a:rPr>
              <a:t>             last_name: 'Brown',</a:t>
            </a:r>
            <a:br>
              <a:rPr lang="en-US" b="1">
                <a:latin typeface="Courier New"/>
                <a:cs typeface="Courier New"/>
              </a:rPr>
            </a:br>
            <a:r>
              <a:rPr lang="en-US" b="1">
                <a:latin typeface="Courier New"/>
                <a:cs typeface="Courier New"/>
              </a:rPr>
              <a:t>             buried_in_city: 'Boringville',</a:t>
            </a:r>
            <a:br>
              <a:rPr lang="en-US" b="1">
                <a:latin typeface="Courier New"/>
                <a:cs typeface="Courier New"/>
              </a:rPr>
            </a:br>
            <a:r>
              <a:rPr lang="en-US" b="1">
                <a:latin typeface="Courier New"/>
                <a:cs typeface="Courier New"/>
              </a:rPr>
              <a:t>             buried_in_cemetery: 'Plotstown',</a:t>
            </a:r>
            <a:br>
              <a:rPr lang="en-US" b="1">
                <a:latin typeface="Courier New"/>
                <a:cs typeface="Courier New"/>
              </a:rPr>
            </a:br>
            <a:r>
              <a:rPr lang="en-US" b="1">
                <a:latin typeface="Courier New"/>
                <a:cs typeface="Courier New"/>
              </a:rPr>
              <a:t>             buried_coordinates: '37.595677, -87.446520',</a:t>
            </a:r>
            <a:br>
              <a:rPr lang="en-US" b="1">
                <a:latin typeface="Courier New"/>
                <a:cs typeface="Courier New"/>
              </a:rPr>
            </a:br>
            <a:r>
              <a:rPr lang="en-US" b="1">
                <a:latin typeface="Courier New"/>
                <a:cs typeface="Courier New"/>
              </a:rPr>
              <a:t>             born_on_date: 19700110,</a:t>
            </a:r>
            <a:br>
              <a:rPr lang="en-US" b="1">
                <a:latin typeface="Courier New"/>
                <a:cs typeface="Courier New"/>
              </a:rPr>
            </a:br>
            <a:r>
              <a:rPr lang="en-US" b="1">
                <a:latin typeface="Courier New"/>
                <a:cs typeface="Courier New"/>
              </a:rPr>
              <a:t>             born_in_city: 'Middleton' })</a:t>
            </a:r>
            <a:br>
              <a:rPr lang="en-US" b="1">
                <a:latin typeface="Courier New"/>
                <a:cs typeface="Courier New"/>
              </a:rPr>
            </a:br>
            <a:endParaRPr lang="en-US" b="1">
              <a:latin typeface="Courier New"/>
              <a:cs typeface="Courier New"/>
            </a:endParaRPr>
          </a:p>
          <a:p>
            <a:pPr marL="0" indent="0" algn="just">
              <a:buNone/>
            </a:pPr>
            <a:r>
              <a:rPr lang="en-US" b="1">
                <a:latin typeface="Courier New"/>
                <a:cs typeface="Courier New"/>
              </a:rPr>
              <a:t>CREATE (puncl1)-[: biologicalChildOf { on_date: 20130221 }]-&gt;(pgranfather1)</a:t>
            </a:r>
          </a:p>
          <a:p>
            <a:pPr marL="0" indent="0" algn="just">
              <a:buNone/>
            </a:pPr>
            <a:r>
              <a:rPr lang="en-US" b="1">
                <a:latin typeface="Courier New"/>
                <a:cs typeface="Courier New"/>
              </a:rPr>
              <a:t>CREATE (dad)-[: biologicalChildOf { on_date: 20130221 }]-&gt;(pgranfather1)</a:t>
            </a:r>
          </a:p>
          <a:p>
            <a:pPr marL="0" indent="0">
              <a:buNone/>
            </a:pPr>
            <a:endParaRPr lang="en-US" b="1">
              <a:latin typeface="Courier New"/>
              <a:cs typeface="Courier New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08A47D-D535-4BF9-AFF0-772BB97F8E3C}"/>
              </a:ext>
            </a:extLst>
          </p:cNvPr>
          <p:cNvSpPr txBox="1"/>
          <p:nvPr/>
        </p:nvSpPr>
        <p:spPr>
          <a:xfrm>
            <a:off x="7312325" y="3495136"/>
            <a:ext cx="4310332" cy="1200329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hlinkClick r:id="rId3"/>
              </a:rPr>
              <a:t>http://localhost:7474/browser/</a:t>
            </a:r>
          </a:p>
          <a:p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To view the graph, </a:t>
            </a:r>
          </a:p>
          <a:p>
            <a:r>
              <a:rPr lang="en-US">
                <a:latin typeface="Courier New"/>
                <a:cs typeface="Courier New"/>
              </a:rPr>
              <a:t>MATCH (n) RETURN n limit 100</a:t>
            </a:r>
          </a:p>
        </p:txBody>
      </p:sp>
    </p:spTree>
    <p:extLst>
      <p:ext uri="{BB962C8B-B14F-4D97-AF65-F5344CB8AC3E}">
        <p14:creationId xmlns:p14="http://schemas.microsoft.com/office/powerpoint/2010/main" val="173172650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164DFC-91FD-484D-A496-459005ADD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Connect to Neo4j using Py2neo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FFD595-7DBD-4389-8872-5143064F69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1400">
                <a:latin typeface="Courier New"/>
                <a:cs typeface="Courier New"/>
              </a:rPr>
              <a:t>docker network create -d bridge --subnet 192.168.0.0/24 --gateway 192.168.0.1 dockernet</a:t>
            </a:r>
          </a:p>
          <a:p>
            <a:endParaRPr lang="en-US" sz="140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34570406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FDA300-36FF-4573-813D-506C75AD6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1000"/>
              </a:spcBef>
            </a:pPr>
            <a:r>
              <a:rPr lang="en-US">
                <a:cs typeface="Calibri Light"/>
              </a:rPr>
              <a:t>Suppose you have a successful career</a:t>
            </a:r>
            <a:endParaRPr lang="en-US" dirty="0">
              <a:cs typeface="Calibri Light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4D921716-AA0A-4FD1-ACF0-5E106310FB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2873" y="1434915"/>
            <a:ext cx="7560137" cy="5560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07775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63AED5-5BCC-4131-A1E0-23F5782261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1218" y="467879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Suppose you have a successful career</a:t>
            </a:r>
            <a:endParaRPr lang="en-US" dirty="0">
              <a:cs typeface="Calibri"/>
            </a:endParaRPr>
          </a:p>
          <a:p>
            <a:r>
              <a:rPr lang="en-US">
                <a:cs typeface="Calibri"/>
              </a:rPr>
              <a:t>You want to help your family members be successful</a:t>
            </a:r>
            <a:endParaRPr lang="en-US" dirty="0">
              <a:cs typeface="Calibri"/>
            </a:endParaRPr>
          </a:p>
          <a:p>
            <a:r>
              <a:rPr lang="en-US">
                <a:cs typeface="Calibri"/>
              </a:rPr>
              <a:t>So you help them get a job at your workplace</a:t>
            </a:r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</p:txBody>
      </p:sp>
      <p:pic>
        <p:nvPicPr>
          <p:cNvPr id="4" name="Picture 4" descr="A group of people sitting in a chair&#10;&#10;Description generated with very high confidence">
            <a:extLst>
              <a:ext uri="{FF2B5EF4-FFF2-40B4-BE49-F238E27FC236}">
                <a16:creationId xmlns:a16="http://schemas.microsoft.com/office/drawing/2014/main" id="{817E76FA-8754-45BD-B1BD-6DFCE6C03A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6109" y="1989041"/>
            <a:ext cx="7356763" cy="4874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42648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FDA300-36FF-4573-813D-506C75AD6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Nepotism 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4" descr="A picture containing text, book&#10;&#10;Description generated with very high confidence">
            <a:extLst>
              <a:ext uri="{FF2B5EF4-FFF2-40B4-BE49-F238E27FC236}">
                <a16:creationId xmlns:a16="http://schemas.microsoft.com/office/drawing/2014/main" id="{7E7230B0-128C-440F-9F50-D874A3BE0A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200" b="8850"/>
          <a:stretch/>
        </p:blipFill>
        <p:spPr>
          <a:xfrm>
            <a:off x="4909407" y="-66234"/>
            <a:ext cx="7516827" cy="62076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1A40F80-E94F-4B3B-832F-67960D575355}"/>
              </a:ext>
            </a:extLst>
          </p:cNvPr>
          <p:cNvSpPr txBox="1"/>
          <p:nvPr/>
        </p:nvSpPr>
        <p:spPr>
          <a:xfrm>
            <a:off x="5237019" y="6365902"/>
            <a:ext cx="6705599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hlinkClick r:id="rId3"/>
              </a:rPr>
              <a:t>https://en.wikipedia.org/wiki/Nepotism</a:t>
            </a:r>
            <a:r>
              <a:rPr lang="en-US">
                <a:cs typeface="Calibri"/>
              </a:rPr>
              <a:t> = favour granted to relatives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07689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190FD-A2F2-477B-B60E-42896BFBFF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Anonymous question</a:t>
            </a:r>
            <a:endParaRPr lang="en-US"/>
          </a:p>
        </p:txBody>
      </p:sp>
      <p:pic>
        <p:nvPicPr>
          <p:cNvPr id="4" name="Picture 4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FE16641B-6FC6-4A1B-A16D-A6EA51C759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13765" y="287248"/>
            <a:ext cx="1864055" cy="18496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51AECBB-E0A9-4B8D-8F62-68900921BF7F}"/>
              </a:ext>
            </a:extLst>
          </p:cNvPr>
          <p:cNvSpPr txBox="1"/>
          <p:nvPr/>
        </p:nvSpPr>
        <p:spPr>
          <a:xfrm>
            <a:off x="1319981" y="3082598"/>
            <a:ext cx="9982199" cy="954107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/>
              <a:t>"Can you show us an example of </a:t>
            </a:r>
            <a:endParaRPr lang="en-US"/>
          </a:p>
          <a:p>
            <a:r>
              <a:rPr lang="en-US" sz="2800"/>
              <a:t>how to create a cost-benefit analysis</a:t>
            </a:r>
            <a:r>
              <a:rPr lang="en-US" sz="2800">
                <a:cs typeface="Calibri"/>
              </a:rPr>
              <a:t> in Python?"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26297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A22209-54F5-4C28-95B2-DC4404F45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Example using Fake data 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99831D-C7A6-4CF0-9877-5BE142A5A2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Generate families</a:t>
            </a:r>
          </a:p>
          <a:p>
            <a:r>
              <a:rPr lang="en-US">
                <a:cs typeface="Calibri"/>
              </a:rPr>
              <a:t>Generate workplace relationships using same people</a:t>
            </a:r>
          </a:p>
          <a:p>
            <a:r>
              <a:rPr lang="en-US">
                <a:cs typeface="Calibri"/>
              </a:rPr>
              <a:t>Detect nepotism</a:t>
            </a:r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9395611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65B227-15A6-4295-A63F-02887E47C5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Getting data out of Neo4j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0C6D3-69B7-474A-A826-E8291C1C5C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1400" dirty="0">
                <a:cs typeface="Calibri"/>
              </a:rPr>
              <a:t>https://stackoverflow.com/questions/25567744/backup-neo4j-community-edition-offline-in-unix-mac-or-linux/25569005#25569005</a:t>
            </a:r>
            <a:br>
              <a:rPr lang="en-US" sz="1400" dirty="0">
                <a:cs typeface="Calibri"/>
              </a:rPr>
            </a:br>
            <a:br>
              <a:rPr lang="en-US" sz="1400" dirty="0">
                <a:cs typeface="Calibri"/>
              </a:rPr>
            </a:br>
            <a:r>
              <a:rPr lang="en-US" sz="1400" dirty="0">
                <a:cs typeface="Calibri"/>
              </a:rPr>
              <a:t>https://stackoverflow.com/questions/38381570/how-to-save-graphs-in-neo4j</a:t>
            </a:r>
            <a:br>
              <a:rPr lang="en-US" sz="1400" dirty="0">
                <a:cs typeface="Calibri"/>
              </a:rPr>
            </a:br>
            <a:br>
              <a:rPr lang="en-US" sz="1400" dirty="0">
                <a:cs typeface="Calibri"/>
              </a:rPr>
            </a:br>
            <a:r>
              <a:rPr lang="en-US" sz="1400" dirty="0">
                <a:cs typeface="Calibri"/>
              </a:rPr>
              <a:t>https://neo4j.com/developer/kb/export-sub-graph-to-cypher-and-import/</a:t>
            </a:r>
            <a:br>
              <a:rPr lang="en-US" sz="1400" dirty="0">
                <a:cs typeface="Calibri"/>
              </a:rPr>
            </a:br>
            <a:r>
              <a:rPr lang="en-US" sz="1400" dirty="0">
                <a:cs typeface="Calibri"/>
              </a:rPr>
              <a:t>neo4j-admin dump/load</a:t>
            </a:r>
            <a:br>
              <a:rPr lang="en-US" sz="1400" dirty="0">
                <a:cs typeface="Calibri"/>
              </a:rPr>
            </a:br>
            <a:r>
              <a:rPr lang="en-US" sz="1400" dirty="0">
                <a:cs typeface="Calibri"/>
              </a:rPr>
              <a:t>https://neo4j.com/docs/operations-manual/current/tools/dump-load/</a:t>
            </a:r>
          </a:p>
        </p:txBody>
      </p:sp>
    </p:spTree>
    <p:extLst>
      <p:ext uri="{BB962C8B-B14F-4D97-AF65-F5344CB8AC3E}">
        <p14:creationId xmlns:p14="http://schemas.microsoft.com/office/powerpoint/2010/main" val="341500000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4566E5-24F8-4805-A552-0A88D9802717}"/>
              </a:ext>
            </a:extLst>
          </p:cNvPr>
          <p:cNvSpPr>
            <a:spLocks noGrp="1"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400">
                <a:cs typeface="Calibri Light"/>
              </a:rPr>
              <a:t>&lt;&lt;&lt;Context switch</a:t>
            </a:r>
            <a:r>
              <a:rPr lang="en-US" sz="5400">
                <a:cs typeface="Calibri"/>
              </a:rPr>
              <a:t>&gt;&gt;&gt;</a:t>
            </a:r>
          </a:p>
        </p:txBody>
      </p:sp>
      <p:pic>
        <p:nvPicPr>
          <p:cNvPr id="3" name="Picture 2" descr="A close up of a logo&#10;&#10;Description generated with high confidence">
            <a:extLst>
              <a:ext uri="{FF2B5EF4-FFF2-40B4-BE49-F238E27FC236}">
                <a16:creationId xmlns:a16="http://schemas.microsoft.com/office/drawing/2014/main" id="{DA81FDDF-6B06-41F4-91A9-0B23EEF62013}"/>
              </a:ext>
            </a:extLst>
          </p:cNvPr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>
          <a:xfrm rot="20820000">
            <a:off x="2970722" y="1811533"/>
            <a:ext cx="6538103" cy="3790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69620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827F9-8D3D-4E61-8136-05E77032C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Opportunity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0A3A3C-417C-4A36-8B59-789D559BA9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/>
          </a:bodyPr>
          <a:lstStyle/>
          <a:p>
            <a:pPr marL="0" indent="0">
              <a:buNone/>
            </a:pPr>
            <a:r>
              <a:rPr lang="en-US" dirty="0">
                <a:cs typeface="Calibri"/>
              </a:rPr>
              <a:t>"How to Improve Anti-Money Laundering Investigation using Neo4j"</a:t>
            </a:r>
          </a:p>
          <a:p>
            <a:r>
              <a:rPr lang="en-US" dirty="0">
                <a:cs typeface="Calibri"/>
              </a:rPr>
              <a:t>December 6th, 2018 10:00 a.m. Eastern</a:t>
            </a:r>
          </a:p>
          <a:p>
            <a:r>
              <a:rPr lang="en-US" dirty="0">
                <a:cs typeface="Calibri"/>
              </a:rPr>
              <a:t>Learn how to use Neo4j and the power of connected data along with graph analytics techniques to improve anti-money laundering investigations and compliance. Neo4j employees will demonstrate how Neo4j enables faster and more accurate AML investigations, even across diverse and siloed data landscapes.</a:t>
            </a:r>
            <a:endParaRPr lang="en-US" dirty="0"/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  <a:hlinkClick r:id="rId2"/>
              </a:rPr>
              <a:t>https://go.neo4j.com/181206-register.html</a:t>
            </a:r>
          </a:p>
          <a:p>
            <a:r>
              <a:rPr lang="en-US" dirty="0">
                <a:cs typeface="Calibri"/>
              </a:rPr>
              <a:t>More webinars: http://message.neo4j.com/v00m0NeO0Y1CRA5gR02J000</a:t>
            </a:r>
          </a:p>
          <a:p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4169950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35ADA3-82C1-49C8-8EA7-D8437B835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Graphs and Machine Learning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87D4DE-FA01-4F1D-BC0B-FEC22D0AF9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The nodes, node attributes, edges, and edge attributes are not always provided in a dataset</a:t>
            </a:r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Machine Learning can be used to predict missing edges and other information needed</a:t>
            </a:r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Large graphs have more features to base the training on</a:t>
            </a:r>
          </a:p>
          <a:p>
            <a:endParaRPr lang="en-US" dirty="0">
              <a:cs typeface="Calibri"/>
            </a:endParaRPr>
          </a:p>
          <a:p>
            <a:pPr>
              <a:buNone/>
            </a:pPr>
            <a:r>
              <a:rPr lang="en-US" sz="2400" dirty="0">
                <a:cs typeface="Calibri"/>
              </a:rPr>
              <a:t>https://towardsdatascience.com/graph-representation-learning-dd64106c9763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1299354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52D31C-2563-4743-8695-E6FE7505D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LinkedIn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B41A7E-A2E6-414B-848A-081BA95FB1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You can leverage the connections you've made in this class!</a:t>
            </a:r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  <a:hlinkClick r:id="rId2"/>
              </a:rPr>
              <a:t>www.linkedin.com/in/ben-is-located</a:t>
            </a:r>
            <a:endParaRPr lang="en-US">
              <a:cs typeface="Calibri"/>
            </a:endParaRPr>
          </a:p>
          <a:p>
            <a:pPr marL="0" indent="0">
              <a:buNone/>
            </a:pPr>
            <a:br>
              <a:rPr lang="en-US" dirty="0"/>
            </a:br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0561597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F68D41A-8478-4A1E-A56D-351E1496F5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053641"/>
            <a:ext cx="3669161" cy="276009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  <a:cs typeface="Calibri Light"/>
              </a:rPr>
              <a:t>Homework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407C56-EB5E-4DCA-94A3-D158B0A307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801866"/>
            <a:ext cx="5306084" cy="5230634"/>
          </a:xfrm>
        </p:spPr>
        <p:txBody>
          <a:bodyPr anchor="ctr">
            <a:normAutofit/>
          </a:bodyPr>
          <a:lstStyle/>
          <a:p>
            <a:endParaRPr lang="en-US" sz="2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886006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4DEDF-02D4-4C96-89FF-FC45CACD5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>
                <a:cs typeface="Calibri Light"/>
              </a:rPr>
              <a:t>Activity</a:t>
            </a:r>
            <a:r>
              <a:rPr lang="en-US" dirty="0">
                <a:cs typeface="Calibri Light"/>
              </a:rPr>
              <a:t>: Know/Don't know/Want to know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E951F0-4E1D-4B44-BC0C-BE47D72EC7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>
                <a:cs typeface="Calibri"/>
              </a:rPr>
              <a:t>On a paper that you will turn in to Ben prior to departing, write down</a:t>
            </a:r>
          </a:p>
          <a:p>
            <a:pPr marL="0" indent="0">
              <a:buNone/>
            </a:pPr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1 thing you already knew that was covered in this session</a:t>
            </a:r>
            <a:endParaRPr lang="en-US" dirty="0"/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1 thing covered in this session you didn't previously know</a:t>
            </a:r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1 thing you wanted to know but wasn't covered in this session</a:t>
            </a:r>
          </a:p>
        </p:txBody>
      </p:sp>
    </p:spTree>
    <p:extLst>
      <p:ext uri="{BB962C8B-B14F-4D97-AF65-F5344CB8AC3E}">
        <p14:creationId xmlns:p14="http://schemas.microsoft.com/office/powerpoint/2010/main" val="208518147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03948C-4DDB-42BD-9F88-29527115B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878" y="365125"/>
            <a:ext cx="11658599" cy="1325563"/>
          </a:xfrm>
        </p:spPr>
        <p:txBody>
          <a:bodyPr/>
          <a:lstStyle/>
          <a:p>
            <a:r>
              <a:rPr lang="en-US" i="1">
                <a:cs typeface="Calibri Light"/>
              </a:rPr>
              <a:t>Task</a:t>
            </a:r>
            <a:r>
              <a:rPr lang="en-US">
                <a:cs typeface="Calibri Light"/>
              </a:rPr>
              <a:t>: install Docker </a:t>
            </a:r>
            <a:r>
              <a:rPr lang="en-US" dirty="0">
                <a:cs typeface="Calibri Light"/>
                <a:hlinkClick r:id="rId2"/>
              </a:rPr>
              <a:t>Community Edition</a:t>
            </a:r>
            <a:r>
              <a:rPr lang="en-US">
                <a:cs typeface="Calibri Light"/>
              </a:rPr>
              <a:t> (CE) stable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7E8F9F-4DA4-4660-B8A0-9E6214D0E1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en-US" dirty="0">
                <a:cs typeface="Calibri"/>
                <a:hlinkClick r:id="rId3"/>
              </a:rPr>
              <a:t>https://www.google.com/search?q=docker+install</a:t>
            </a:r>
            <a:endParaRPr lang="en-US">
              <a:cs typeface="Calibri"/>
            </a:endParaRPr>
          </a:p>
          <a:p>
            <a:endParaRPr lang="en-US" dirty="0">
              <a:cs typeface="Calibri"/>
            </a:endParaRPr>
          </a:p>
          <a:p>
            <a:pPr marL="0" indent="0">
              <a:buNone/>
            </a:pPr>
            <a:r>
              <a:rPr lang="en-US">
                <a:cs typeface="Calibri"/>
              </a:rPr>
              <a:t>The software is free</a:t>
            </a:r>
            <a:endParaRPr lang="en-US" dirty="0">
              <a:cs typeface="Calibri"/>
            </a:endParaRPr>
          </a:p>
          <a:p>
            <a:r>
              <a:rPr lang="en-US" dirty="0">
                <a:cs typeface="Calibri"/>
                <a:hlinkClick r:id="rId4"/>
              </a:rPr>
              <a:t>https://docs.docker.com/install/</a:t>
            </a:r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  <a:hlinkClick r:id="rId5"/>
              </a:rPr>
              <a:t>https://docs.docker.com/docker-for-windows/install/</a:t>
            </a:r>
          </a:p>
          <a:p>
            <a:r>
              <a:rPr lang="en-US" sz="2600" dirty="0">
                <a:cs typeface="Calibri"/>
                <a:hlinkClick r:id="rId6"/>
              </a:rPr>
              <a:t>https://www.youtube.com/results?search_query=docker+windows+installation</a:t>
            </a:r>
          </a:p>
          <a:p>
            <a:endParaRPr lang="en-US" sz="2600" dirty="0">
              <a:cs typeface="Calibri"/>
            </a:endParaRPr>
          </a:p>
          <a:p>
            <a:r>
              <a:rPr lang="en-US" dirty="0">
                <a:cs typeface="Calibri"/>
                <a:hlinkClick r:id="rId7"/>
              </a:rPr>
              <a:t>https://docs.docker.com/docker-for-mac/install/</a:t>
            </a:r>
          </a:p>
          <a:p>
            <a:r>
              <a:rPr lang="en-US" sz="2600" dirty="0">
                <a:cs typeface="Calibri"/>
              </a:rPr>
              <a:t>https://www.youtube.com/results?search_query=docker+mac+installation</a:t>
            </a:r>
          </a:p>
        </p:txBody>
      </p:sp>
    </p:spTree>
    <p:extLst>
      <p:ext uri="{BB962C8B-B14F-4D97-AF65-F5344CB8AC3E}">
        <p14:creationId xmlns:p14="http://schemas.microsoft.com/office/powerpoint/2010/main" val="232387927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DCABD0-00EE-4F9B-96D5-99E27EF43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How to validate Installation of Docker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74197A-01E2-4640-83F1-508AE74C44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  <a:hlinkClick r:id="rId2"/>
              </a:rPr>
              <a:t>https://docs.docker.com/get-started/</a:t>
            </a:r>
            <a:endParaRPr lang="en-US">
              <a:cs typeface="Calibri"/>
            </a:endParaRPr>
          </a:p>
          <a:p>
            <a:endParaRPr lang="en-US" dirty="0">
              <a:cs typeface="Calibri"/>
            </a:endParaRPr>
          </a:p>
          <a:p>
            <a:pPr marL="0" indent="0">
              <a:buNone/>
            </a:pPr>
            <a:r>
              <a:rPr lang="en-US">
                <a:latin typeface="Courier New"/>
                <a:cs typeface="Courier New"/>
              </a:rPr>
              <a:t>docker –version</a:t>
            </a:r>
          </a:p>
          <a:p>
            <a:pPr marL="0" indent="0">
              <a:buNone/>
            </a:pPr>
            <a:endParaRPr lang="en-US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>
                <a:latin typeface="Courier New"/>
                <a:cs typeface="Courier New"/>
              </a:rPr>
              <a:t>docker run hello-world</a:t>
            </a:r>
          </a:p>
        </p:txBody>
      </p:sp>
    </p:spTree>
    <p:extLst>
      <p:ext uri="{BB962C8B-B14F-4D97-AF65-F5344CB8AC3E}">
        <p14:creationId xmlns:p14="http://schemas.microsoft.com/office/powerpoint/2010/main" val="39305608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104</Slides>
  <Notes>12</Notes>
  <HiddenSlides>16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104</vt:i4>
      </vt:variant>
    </vt:vector>
  </HeadingPairs>
  <TitlesOfParts>
    <vt:vector size="105" baseType="lpstr">
      <vt:lpstr>office theme</vt:lpstr>
      <vt:lpstr>Pre-read</vt:lpstr>
      <vt:lpstr>Tables, Graphs, and Property Graphs</vt:lpstr>
      <vt:lpstr>Activity: Find a person you haven't talked to recently</vt:lpstr>
      <vt:lpstr>Demo</vt:lpstr>
      <vt:lpstr>PowerPoint Presentation</vt:lpstr>
      <vt:lpstr>With two classes remaining,  tell me what you want to know more about</vt:lpstr>
      <vt:lpstr>PowerPoint Presentation</vt:lpstr>
      <vt:lpstr>Opportunity for Early presentation (max 3)</vt:lpstr>
      <vt:lpstr>Anonymous question</vt:lpstr>
      <vt:lpstr>How the exercise fits into my experience</vt:lpstr>
      <vt:lpstr>How the exercise fits into my experience</vt:lpstr>
      <vt:lpstr>How the exercise fits into my experience</vt:lpstr>
      <vt:lpstr>How the exercise fits into my experience</vt:lpstr>
      <vt:lpstr>How the exercise fits into my experience</vt:lpstr>
      <vt:lpstr>Decision usually implies finding a Break even point using Cost-benefit analysis</vt:lpstr>
      <vt:lpstr>PowerPoint Presentation</vt:lpstr>
      <vt:lpstr>PowerPoint Presentation</vt:lpstr>
      <vt:lpstr>Common trade-offs to be evaluated</vt:lpstr>
      <vt:lpstr>Decision trope: autonomy vs orchestration</vt:lpstr>
      <vt:lpstr>Examples of autonomy vs orchestration</vt:lpstr>
      <vt:lpstr>Costs, Benefits, and Risks of data science</vt:lpstr>
      <vt:lpstr>Costs, Benefits, and Risks of data science</vt:lpstr>
      <vt:lpstr>PowerPoint Presentation</vt:lpstr>
      <vt:lpstr>By the end of this session, </vt:lpstr>
      <vt:lpstr>Introduction  to graphs</vt:lpstr>
      <vt:lpstr>Data Structures covered in Data 601</vt:lpstr>
      <vt:lpstr>Table 1 describing relations among entities</vt:lpstr>
      <vt:lpstr>Table 2 describing relations among entities</vt:lpstr>
      <vt:lpstr>Graph: nodes and edges</vt:lpstr>
      <vt:lpstr>Conventional distinction</vt:lpstr>
      <vt:lpstr>Relation between graph and adjacency matrix </vt:lpstr>
      <vt:lpstr>Matrix for Undirected graph has diagonal symmetry</vt:lpstr>
      <vt:lpstr>Difference between graph, plot, chart, figure?</vt:lpstr>
      <vt:lpstr>Jargon: Graph versus Chart versus Plot versus Figure</vt:lpstr>
      <vt:lpstr>Why add graphs if tables are equivalent?</vt:lpstr>
      <vt:lpstr>Use graphs when focused on relations among entitites</vt:lpstr>
      <vt:lpstr>Costs</vt:lpstr>
      <vt:lpstr>Use cases for graphs</vt:lpstr>
      <vt:lpstr>Social Network Analysis applied in advertising</vt:lpstr>
      <vt:lpstr>Relations and Layout are unrelated</vt:lpstr>
      <vt:lpstr>Static Visualization of Graphs</vt:lpstr>
      <vt:lpstr>PowerPoint Presentation</vt:lpstr>
      <vt:lpstr>PowerPoint Presentation</vt:lpstr>
      <vt:lpstr>Vote for the missing entry in the table</vt:lpstr>
      <vt:lpstr>Answer for the missing entry in the table</vt:lpstr>
      <vt:lpstr>Explanation for the missing entry in the table</vt:lpstr>
      <vt:lpstr>Activity: Partner check-in</vt:lpstr>
      <vt:lpstr>Activity: Partner check-in</vt:lpstr>
      <vt:lpstr>Another Python package for graphs: networkx</vt:lpstr>
      <vt:lpstr>Directed Graphs</vt:lpstr>
      <vt:lpstr>Directed Graph: edges with direction</vt:lpstr>
      <vt:lpstr>Example application of directed graph</vt:lpstr>
      <vt:lpstr>Use case for a graph of web links</vt:lpstr>
      <vt:lpstr>Relation between table and directed graph</vt:lpstr>
      <vt:lpstr>Vote for the missing entry in the adjacency matrix</vt:lpstr>
      <vt:lpstr>PowerPoint Presentation</vt:lpstr>
      <vt:lpstr>Vote for the missing entry in the table</vt:lpstr>
      <vt:lpstr>Answer for the missing entry in the table</vt:lpstr>
      <vt:lpstr>Explanation for the missing entry in the table</vt:lpstr>
      <vt:lpstr>PowerPoint Presentation</vt:lpstr>
      <vt:lpstr>PowerPoint Presentation</vt:lpstr>
      <vt:lpstr>Activity:  Elevator pitch</vt:lpstr>
      <vt:lpstr>How Ben uses short exposure to leaders</vt:lpstr>
      <vt:lpstr>How Ben uses short exposure to leaders</vt:lpstr>
      <vt:lpstr>Activity: elevator pitch</vt:lpstr>
      <vt:lpstr>Activity: develop an elevator pitch</vt:lpstr>
      <vt:lpstr>Activity: present your elevator pitch</vt:lpstr>
      <vt:lpstr>Weighted Graphs</vt:lpstr>
      <vt:lpstr>Example applications of weighted graph</vt:lpstr>
      <vt:lpstr>PowerPoint Presentation</vt:lpstr>
      <vt:lpstr>weighted graph and adjacency matrix </vt:lpstr>
      <vt:lpstr>Directed weighted graph and adjacency matrix </vt:lpstr>
      <vt:lpstr>Example application of Weighted directed graphs</vt:lpstr>
      <vt:lpstr>Vote for the missing entry in the table</vt:lpstr>
      <vt:lpstr>PowerPoint Presentation</vt:lpstr>
      <vt:lpstr>PowerPoint Presentation</vt:lpstr>
      <vt:lpstr>Standard problems when using graphs</vt:lpstr>
      <vt:lpstr>Graph software</vt:lpstr>
      <vt:lpstr>Data sources</vt:lpstr>
      <vt:lpstr>Property Graphs</vt:lpstr>
      <vt:lpstr>Property graph = graph + attributes</vt:lpstr>
      <vt:lpstr>Neo4j</vt:lpstr>
      <vt:lpstr>Alternative to Neo4j: OrientDB</vt:lpstr>
      <vt:lpstr>Neo4j web interface</vt:lpstr>
      <vt:lpstr>Demo of Neo4j in browser interface</vt:lpstr>
      <vt:lpstr>Connect to Neo4j using Py2neo</vt:lpstr>
      <vt:lpstr>Suppose you have a successful career</vt:lpstr>
      <vt:lpstr>PowerPoint Presentation</vt:lpstr>
      <vt:lpstr>Nepotism </vt:lpstr>
      <vt:lpstr>Example using Fake data </vt:lpstr>
      <vt:lpstr>Getting data out of Neo4j</vt:lpstr>
      <vt:lpstr>PowerPoint Presentation</vt:lpstr>
      <vt:lpstr>Opportunity</vt:lpstr>
      <vt:lpstr>Graphs and Machine Learning</vt:lpstr>
      <vt:lpstr>LinkedIn</vt:lpstr>
      <vt:lpstr>Homework</vt:lpstr>
      <vt:lpstr>Activity: Know/Don't know/Want to know</vt:lpstr>
      <vt:lpstr>Task: install Docker Community Edition (CE) stable</vt:lpstr>
      <vt:lpstr>How to validate Installation of Docker</vt:lpstr>
      <vt:lpstr>Reading assignment   --&gt; Quiz on Blackboard</vt:lpstr>
      <vt:lpstr>Homework: 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1292</cp:revision>
  <dcterms:created xsi:type="dcterms:W3CDTF">2013-07-15T20:26:40Z</dcterms:created>
  <dcterms:modified xsi:type="dcterms:W3CDTF">2018-11-29T03:48:50Z</dcterms:modified>
</cp:coreProperties>
</file>